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4"/>
  </p:notesMasterIdLst>
  <p:sldIdLst>
    <p:sldId id="275" r:id="rId2"/>
    <p:sldId id="287" r:id="rId3"/>
    <p:sldId id="283" r:id="rId4"/>
    <p:sldId id="274" r:id="rId5"/>
    <p:sldId id="478" r:id="rId6"/>
    <p:sldId id="276" r:id="rId7"/>
    <p:sldId id="475" r:id="rId8"/>
    <p:sldId id="281" r:id="rId9"/>
    <p:sldId id="476" r:id="rId10"/>
    <p:sldId id="278" r:id="rId11"/>
    <p:sldId id="280" r:id="rId12"/>
    <p:sldId id="279" r:id="rId13"/>
    <p:sldId id="282" r:id="rId14"/>
    <p:sldId id="285" r:id="rId15"/>
    <p:sldId id="258" r:id="rId16"/>
    <p:sldId id="265" r:id="rId17"/>
    <p:sldId id="479" r:id="rId18"/>
    <p:sldId id="480" r:id="rId19"/>
    <p:sldId id="481" r:id="rId20"/>
    <p:sldId id="272" r:id="rId21"/>
    <p:sldId id="262" r:id="rId22"/>
    <p:sldId id="473" r:id="rId23"/>
    <p:sldId id="474" r:id="rId24"/>
    <p:sldId id="263" r:id="rId25"/>
    <p:sldId id="273" r:id="rId26"/>
    <p:sldId id="264" r:id="rId27"/>
    <p:sldId id="477" r:id="rId28"/>
    <p:sldId id="266" r:id="rId29"/>
    <p:sldId id="268" r:id="rId30"/>
    <p:sldId id="267" r:id="rId31"/>
    <p:sldId id="284"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B6A5BF-74D8-4C41-9796-D422E24C6B89}" v="2" dt="2024-05-20T16:55:14.185"/>
    <p1510:client id="{C7B0900B-C4AF-7D44-BB47-0A42CF0FC087}" v="180" dt="2024-05-20T17:57:04.5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9"/>
    <p:restoredTop sz="94641"/>
  </p:normalViewPr>
  <p:slideViewPr>
    <p:cSldViewPr snapToGrid="0">
      <p:cViewPr varScale="1">
        <p:scale>
          <a:sx n="124" d="100"/>
          <a:sy n="124" d="100"/>
        </p:scale>
        <p:origin x="18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userId="cbdb0636-a496-422a-8d40-98c53d494d26" providerId="ADAL" clId="{EA361F65-BC0A-4890-80EC-C7475778406F}"/>
    <pc:docChg chg="undo custSel mod addSld modSld">
      <pc:chgData name="William" userId="cbdb0636-a496-422a-8d40-98c53d494d26" providerId="ADAL" clId="{EA361F65-BC0A-4890-80EC-C7475778406F}" dt="2020-09-08T22:22:11.036" v="90" actId="26606"/>
      <pc:docMkLst>
        <pc:docMk/>
      </pc:docMkLst>
      <pc:sldChg chg="modSp add mod">
        <pc:chgData name="William" userId="cbdb0636-a496-422a-8d40-98c53d494d26" providerId="ADAL" clId="{EA361F65-BC0A-4890-80EC-C7475778406F}" dt="2020-09-08T22:21:56.108" v="89"/>
        <pc:sldMkLst>
          <pc:docMk/>
          <pc:sldMk cId="1912232564" sldId="256"/>
        </pc:sldMkLst>
        <pc:spChg chg="mod">
          <ac:chgData name="William" userId="cbdb0636-a496-422a-8d40-98c53d494d26" providerId="ADAL" clId="{EA361F65-BC0A-4890-80EC-C7475778406F}" dt="2020-09-08T22:21:56.108" v="89"/>
          <ac:spMkLst>
            <pc:docMk/>
            <pc:sldMk cId="1912232564" sldId="256"/>
            <ac:spMk id="2" creationId="{F0E443DF-3230-4AA9-9732-7BD1406B5E40}"/>
          </ac:spMkLst>
        </pc:spChg>
        <pc:spChg chg="mod">
          <ac:chgData name="William" userId="cbdb0636-a496-422a-8d40-98c53d494d26" providerId="ADAL" clId="{EA361F65-BC0A-4890-80EC-C7475778406F}" dt="2020-09-08T22:21:56.108" v="89"/>
          <ac:spMkLst>
            <pc:docMk/>
            <pc:sldMk cId="1912232564" sldId="256"/>
            <ac:spMk id="3" creationId="{D3F2A6F4-C934-4E91-8ACC-A01AE1BE9DDE}"/>
          </ac:spMkLst>
        </pc:spChg>
      </pc:sldChg>
      <pc:sldChg chg="modSp add mod">
        <pc:chgData name="William" userId="cbdb0636-a496-422a-8d40-98c53d494d26" providerId="ADAL" clId="{EA361F65-BC0A-4890-80EC-C7475778406F}" dt="2020-09-08T22:21:56.108" v="89"/>
        <pc:sldMkLst>
          <pc:docMk/>
          <pc:sldMk cId="1543431509" sldId="257"/>
        </pc:sldMkLst>
        <pc:spChg chg="mod">
          <ac:chgData name="William" userId="cbdb0636-a496-422a-8d40-98c53d494d26" providerId="ADAL" clId="{EA361F65-BC0A-4890-80EC-C7475778406F}" dt="2020-09-08T22:21:56.108" v="89"/>
          <ac:spMkLst>
            <pc:docMk/>
            <pc:sldMk cId="1543431509" sldId="257"/>
            <ac:spMk id="2" creationId="{E0AEB204-B543-4625-A37C-7960B55AD4DB}"/>
          </ac:spMkLst>
        </pc:spChg>
        <pc:spChg chg="mod">
          <ac:chgData name="William" userId="cbdb0636-a496-422a-8d40-98c53d494d26" providerId="ADAL" clId="{EA361F65-BC0A-4890-80EC-C7475778406F}" dt="2020-09-08T22:21:56.108" v="89"/>
          <ac:spMkLst>
            <pc:docMk/>
            <pc:sldMk cId="1543431509" sldId="257"/>
            <ac:spMk id="3" creationId="{5187C1E2-FFA9-488E-B171-5DEB51CA2BE4}"/>
          </ac:spMkLst>
        </pc:spChg>
      </pc:sldChg>
      <pc:sldChg chg="modSp add mod">
        <pc:chgData name="William" userId="cbdb0636-a496-422a-8d40-98c53d494d26" providerId="ADAL" clId="{EA361F65-BC0A-4890-80EC-C7475778406F}" dt="2020-09-08T22:21:56.108" v="89"/>
        <pc:sldMkLst>
          <pc:docMk/>
          <pc:sldMk cId="943023879" sldId="258"/>
        </pc:sldMkLst>
        <pc:spChg chg="mod">
          <ac:chgData name="William" userId="cbdb0636-a496-422a-8d40-98c53d494d26" providerId="ADAL" clId="{EA361F65-BC0A-4890-80EC-C7475778406F}" dt="2020-09-08T22:21:56.108" v="89"/>
          <ac:spMkLst>
            <pc:docMk/>
            <pc:sldMk cId="943023879" sldId="258"/>
            <ac:spMk id="2" creationId="{322F069D-CB3F-455C-945B-6B2DEC2C3B83}"/>
          </ac:spMkLst>
        </pc:spChg>
        <pc:spChg chg="mod">
          <ac:chgData name="William" userId="cbdb0636-a496-422a-8d40-98c53d494d26" providerId="ADAL" clId="{EA361F65-BC0A-4890-80EC-C7475778406F}" dt="2020-09-08T22:21:56.108" v="89"/>
          <ac:spMkLst>
            <pc:docMk/>
            <pc:sldMk cId="943023879" sldId="258"/>
            <ac:spMk id="3" creationId="{4AEB9260-E52E-4330-937D-6BB35FD6AB04}"/>
          </ac:spMkLst>
        </pc:spChg>
        <pc:spChg chg="mod">
          <ac:chgData name="William" userId="cbdb0636-a496-422a-8d40-98c53d494d26" providerId="ADAL" clId="{EA361F65-BC0A-4890-80EC-C7475778406F}" dt="2020-09-08T22:21:56.108" v="89"/>
          <ac:spMkLst>
            <pc:docMk/>
            <pc:sldMk cId="943023879" sldId="258"/>
            <ac:spMk id="4" creationId="{04988AA1-62D7-4FB1-B7B1-D327F4E2AC94}"/>
          </ac:spMkLst>
        </pc:spChg>
      </pc:sldChg>
      <pc:sldChg chg="addSp delSp modSp add mod setBg">
        <pc:chgData name="William" userId="cbdb0636-a496-422a-8d40-98c53d494d26" providerId="ADAL" clId="{EA361F65-BC0A-4890-80EC-C7475778406F}" dt="2020-09-08T22:22:11.036" v="90" actId="26606"/>
        <pc:sldMkLst>
          <pc:docMk/>
          <pc:sldMk cId="3304956665" sldId="260"/>
        </pc:sldMkLst>
        <pc:spChg chg="mod">
          <ac:chgData name="William" userId="cbdb0636-a496-422a-8d40-98c53d494d26" providerId="ADAL" clId="{EA361F65-BC0A-4890-80EC-C7475778406F}" dt="2020-09-08T22:22:11.036" v="90" actId="26606"/>
          <ac:spMkLst>
            <pc:docMk/>
            <pc:sldMk cId="3304956665" sldId="260"/>
            <ac:spMk id="2" creationId="{A54232E9-264A-4341-BAFB-4F3284370B06}"/>
          </ac:spMkLst>
        </pc:spChg>
        <pc:spChg chg="del mod">
          <ac:chgData name="William" userId="cbdb0636-a496-422a-8d40-98c53d494d26" providerId="ADAL" clId="{EA361F65-BC0A-4890-80EC-C7475778406F}" dt="2020-09-08T22:22:11.036" v="90" actId="26606"/>
          <ac:spMkLst>
            <pc:docMk/>
            <pc:sldMk cId="3304956665" sldId="260"/>
            <ac:spMk id="3" creationId="{CAE2FE2C-5176-4204-804F-29C92D619B1B}"/>
          </ac:spMkLst>
        </pc:spChg>
        <pc:spChg chg="add">
          <ac:chgData name="William" userId="cbdb0636-a496-422a-8d40-98c53d494d26" providerId="ADAL" clId="{EA361F65-BC0A-4890-80EC-C7475778406F}" dt="2020-09-08T22:22:11.036" v="90" actId="26606"/>
          <ac:spMkLst>
            <pc:docMk/>
            <pc:sldMk cId="3304956665" sldId="260"/>
            <ac:spMk id="9" creationId="{42285737-90EE-47DC-AC80-8AE156B11969}"/>
          </ac:spMkLst>
        </pc:spChg>
        <pc:grpChg chg="add">
          <ac:chgData name="William" userId="cbdb0636-a496-422a-8d40-98c53d494d26" providerId="ADAL" clId="{EA361F65-BC0A-4890-80EC-C7475778406F}" dt="2020-09-08T22:22:11.036" v="90" actId="26606"/>
          <ac:grpSpMkLst>
            <pc:docMk/>
            <pc:sldMk cId="3304956665" sldId="260"/>
            <ac:grpSpMk id="11" creationId="{B57BDC17-F1B3-455F-BBF1-680AA1F25C06}"/>
          </ac:grpSpMkLst>
        </pc:grpChg>
        <pc:graphicFrameChg chg="add">
          <ac:chgData name="William" userId="cbdb0636-a496-422a-8d40-98c53d494d26" providerId="ADAL" clId="{EA361F65-BC0A-4890-80EC-C7475778406F}" dt="2020-09-08T22:22:11.036" v="90" actId="26606"/>
          <ac:graphicFrameMkLst>
            <pc:docMk/>
            <pc:sldMk cId="3304956665" sldId="260"/>
            <ac:graphicFrameMk id="6" creationId="{11FC8882-2EAB-499C-91E9-89E66A2E5264}"/>
          </ac:graphicFrameMkLst>
        </pc:graphicFrameChg>
        <pc:picChg chg="del">
          <ac:chgData name="William" userId="cbdb0636-a496-422a-8d40-98c53d494d26" providerId="ADAL" clId="{EA361F65-BC0A-4890-80EC-C7475778406F}" dt="2020-08-28T21:54:23.746" v="70" actId="478"/>
          <ac:picMkLst>
            <pc:docMk/>
            <pc:sldMk cId="3304956665" sldId="260"/>
            <ac:picMk id="5" creationId="{6C9A9E52-E7B8-459C-8F6A-804DC84C43CD}"/>
          </ac:picMkLst>
        </pc:picChg>
      </pc:sldChg>
      <pc:sldChg chg="modSp add">
        <pc:chgData name="William" userId="cbdb0636-a496-422a-8d40-98c53d494d26" providerId="ADAL" clId="{EA361F65-BC0A-4890-80EC-C7475778406F}" dt="2020-09-08T22:21:56.108" v="89"/>
        <pc:sldMkLst>
          <pc:docMk/>
          <pc:sldMk cId="1997458881" sldId="262"/>
        </pc:sldMkLst>
        <pc:spChg chg="mod">
          <ac:chgData name="William" userId="cbdb0636-a496-422a-8d40-98c53d494d26" providerId="ADAL" clId="{EA361F65-BC0A-4890-80EC-C7475778406F}" dt="2020-09-08T22:21:56.108" v="89"/>
          <ac:spMkLst>
            <pc:docMk/>
            <pc:sldMk cId="1997458881" sldId="262"/>
            <ac:spMk id="2" creationId="{BA6C7C78-E080-4421-8CCF-C502B1F9E14B}"/>
          </ac:spMkLst>
        </pc:spChg>
        <pc:spChg chg="mod">
          <ac:chgData name="William" userId="cbdb0636-a496-422a-8d40-98c53d494d26" providerId="ADAL" clId="{EA361F65-BC0A-4890-80EC-C7475778406F}" dt="2020-09-08T22:21:56.108" v="89"/>
          <ac:spMkLst>
            <pc:docMk/>
            <pc:sldMk cId="1997458881" sldId="262"/>
            <ac:spMk id="3" creationId="{D825BC60-7862-4C89-818E-CD328EDE988E}"/>
          </ac:spMkLst>
        </pc:spChg>
        <pc:spChg chg="mod">
          <ac:chgData name="William" userId="cbdb0636-a496-422a-8d40-98c53d494d26" providerId="ADAL" clId="{EA361F65-BC0A-4890-80EC-C7475778406F}" dt="2020-09-08T22:21:56.108" v="89"/>
          <ac:spMkLst>
            <pc:docMk/>
            <pc:sldMk cId="1997458881" sldId="262"/>
            <ac:spMk id="4" creationId="{46070262-99B6-4740-9B0C-F6305D230346}"/>
          </ac:spMkLst>
        </pc:spChg>
      </pc:sldChg>
      <pc:sldChg chg="modSp add mod">
        <pc:chgData name="William" userId="cbdb0636-a496-422a-8d40-98c53d494d26" providerId="ADAL" clId="{EA361F65-BC0A-4890-80EC-C7475778406F}" dt="2020-09-08T22:21:56.108" v="89"/>
        <pc:sldMkLst>
          <pc:docMk/>
          <pc:sldMk cId="1567866644" sldId="263"/>
        </pc:sldMkLst>
        <pc:spChg chg="mod">
          <ac:chgData name="William" userId="cbdb0636-a496-422a-8d40-98c53d494d26" providerId="ADAL" clId="{EA361F65-BC0A-4890-80EC-C7475778406F}" dt="2020-09-08T22:21:56.108" v="89"/>
          <ac:spMkLst>
            <pc:docMk/>
            <pc:sldMk cId="1567866644" sldId="263"/>
            <ac:spMk id="2" creationId="{94147C9A-DAD5-4F48-AFB9-713CC0FB84B0}"/>
          </ac:spMkLst>
        </pc:spChg>
        <pc:spChg chg="mod">
          <ac:chgData name="William" userId="cbdb0636-a496-422a-8d40-98c53d494d26" providerId="ADAL" clId="{EA361F65-BC0A-4890-80EC-C7475778406F}" dt="2020-09-08T22:21:56.108" v="89"/>
          <ac:spMkLst>
            <pc:docMk/>
            <pc:sldMk cId="1567866644" sldId="263"/>
            <ac:spMk id="3" creationId="{BE1CFC94-A9F5-4793-A2E8-009C311561D4}"/>
          </ac:spMkLst>
        </pc:spChg>
        <pc:spChg chg="mod">
          <ac:chgData name="William" userId="cbdb0636-a496-422a-8d40-98c53d494d26" providerId="ADAL" clId="{EA361F65-BC0A-4890-80EC-C7475778406F}" dt="2020-09-08T22:21:56.108" v="89"/>
          <ac:spMkLst>
            <pc:docMk/>
            <pc:sldMk cId="1567866644" sldId="263"/>
            <ac:spMk id="4" creationId="{4581B2D3-ACDD-400F-A039-CD2D06CF90DF}"/>
          </ac:spMkLst>
        </pc:spChg>
      </pc:sldChg>
    </pc:docChg>
  </pc:docChgLst>
  <pc:docChgLst>
    <pc:chgData name="Clements, William" userId="cbdb0636-a496-422a-8d40-98c53d494d26" providerId="ADAL" clId="{C5B6A5BF-74D8-4C41-9796-D422E24C6B89}"/>
    <pc:docChg chg="modSld">
      <pc:chgData name="Clements, William" userId="cbdb0636-a496-422a-8d40-98c53d494d26" providerId="ADAL" clId="{C5B6A5BF-74D8-4C41-9796-D422E24C6B89}" dt="2024-05-20T16:55:14.185" v="1" actId="14100"/>
      <pc:docMkLst>
        <pc:docMk/>
      </pc:docMkLst>
      <pc:sldChg chg="modSp">
        <pc:chgData name="Clements, William" userId="cbdb0636-a496-422a-8d40-98c53d494d26" providerId="ADAL" clId="{C5B6A5BF-74D8-4C41-9796-D422E24C6B89}" dt="2024-05-20T16:55:14.185" v="1" actId="14100"/>
        <pc:sldMkLst>
          <pc:docMk/>
          <pc:sldMk cId="560817727" sldId="476"/>
        </pc:sldMkLst>
        <pc:picChg chg="mod">
          <ac:chgData name="Clements, William" userId="cbdb0636-a496-422a-8d40-98c53d494d26" providerId="ADAL" clId="{C5B6A5BF-74D8-4C41-9796-D422E24C6B89}" dt="2024-05-20T16:55:14.185" v="1" actId="14100"/>
          <ac:picMkLst>
            <pc:docMk/>
            <pc:sldMk cId="560817727" sldId="476"/>
            <ac:picMk id="4" creationId="{D8ED969C-C69B-8483-95E1-9A26DE369696}"/>
          </ac:picMkLst>
        </pc:picChg>
      </pc:sldChg>
    </pc:docChg>
  </pc:docChgLst>
  <pc:docChgLst>
    <pc:chgData name="Clements, William" userId="cbdb0636-a496-422a-8d40-98c53d494d26" providerId="ADAL" clId="{C7B0900B-C4AF-7D44-BB47-0A42CF0FC087}"/>
    <pc:docChg chg="undo custSel addSld delSld modSld sldOrd">
      <pc:chgData name="Clements, William" userId="cbdb0636-a496-422a-8d40-98c53d494d26" providerId="ADAL" clId="{C7B0900B-C4AF-7D44-BB47-0A42CF0FC087}" dt="2024-05-20T17:57:04.597" v="2068"/>
      <pc:docMkLst>
        <pc:docMk/>
      </pc:docMkLst>
      <pc:sldChg chg="delSp del delDesignElem">
        <pc:chgData name="Clements, William" userId="cbdb0636-a496-422a-8d40-98c53d494d26" providerId="ADAL" clId="{C7B0900B-C4AF-7D44-BB47-0A42CF0FC087}" dt="2024-05-20T15:02:01.479" v="19" actId="2696"/>
        <pc:sldMkLst>
          <pc:docMk/>
          <pc:sldMk cId="1912232564" sldId="256"/>
        </pc:sldMkLst>
        <pc:spChg chg="del">
          <ac:chgData name="Clements, William" userId="cbdb0636-a496-422a-8d40-98c53d494d26" providerId="ADAL" clId="{C7B0900B-C4AF-7D44-BB47-0A42CF0FC087}" dt="2024-05-20T14:58:52.800" v="6"/>
          <ac:spMkLst>
            <pc:docMk/>
            <pc:sldMk cId="1912232564" sldId="256"/>
            <ac:spMk id="2052" creationId="{CF62D2A7-8207-488C-9F46-316BA81A16C8}"/>
          </ac:spMkLst>
        </pc:spChg>
      </pc:sldChg>
      <pc:sldChg chg="delSp del delDesignElem">
        <pc:chgData name="Clements, William" userId="cbdb0636-a496-422a-8d40-98c53d494d26" providerId="ADAL" clId="{C7B0900B-C4AF-7D44-BB47-0A42CF0FC087}" dt="2024-05-20T14:59:17.963" v="8" actId="2696"/>
        <pc:sldMkLst>
          <pc:docMk/>
          <pc:sldMk cId="1543431509" sldId="257"/>
        </pc:sldMkLst>
        <pc:spChg chg="del">
          <ac:chgData name="Clements, William" userId="cbdb0636-a496-422a-8d40-98c53d494d26" providerId="ADAL" clId="{C7B0900B-C4AF-7D44-BB47-0A42CF0FC087}" dt="2024-05-20T14:58:52.800" v="6"/>
          <ac:spMkLst>
            <pc:docMk/>
            <pc:sldMk cId="1543431509" sldId="257"/>
            <ac:spMk id="8" creationId="{C66F2F30-5DC0-44A0-BFA6-E12F46ED16DA}"/>
          </ac:spMkLst>
        </pc:spChg>
        <pc:spChg chg="del">
          <ac:chgData name="Clements, William" userId="cbdb0636-a496-422a-8d40-98c53d494d26" providerId="ADAL" clId="{C7B0900B-C4AF-7D44-BB47-0A42CF0FC087}" dt="2024-05-20T14:58:52.800" v="6"/>
          <ac:spMkLst>
            <pc:docMk/>
            <pc:sldMk cId="1543431509" sldId="257"/>
            <ac:spMk id="10" creationId="{85872F57-7F42-4F97-8391-DDC8D0054C03}"/>
          </ac:spMkLst>
        </pc:spChg>
        <pc:spChg chg="del">
          <ac:chgData name="Clements, William" userId="cbdb0636-a496-422a-8d40-98c53d494d26" providerId="ADAL" clId="{C7B0900B-C4AF-7D44-BB47-0A42CF0FC087}" dt="2024-05-20T14:58:52.800" v="6"/>
          <ac:spMkLst>
            <pc:docMk/>
            <pc:sldMk cId="1543431509" sldId="257"/>
            <ac:spMk id="12" creationId="{04DC2037-48A0-4F22-B9D4-8EAEBC780AB4}"/>
          </ac:spMkLst>
        </pc:spChg>
        <pc:spChg chg="del">
          <ac:chgData name="Clements, William" userId="cbdb0636-a496-422a-8d40-98c53d494d26" providerId="ADAL" clId="{C7B0900B-C4AF-7D44-BB47-0A42CF0FC087}" dt="2024-05-20T14:58:52.800" v="6"/>
          <ac:spMkLst>
            <pc:docMk/>
            <pc:sldMk cId="1543431509" sldId="257"/>
            <ac:spMk id="14" creationId="{0006CBFD-ADA0-43D1-9332-9C34CA1C76ED}"/>
          </ac:spMkLst>
        </pc:spChg>
        <pc:spChg chg="del">
          <ac:chgData name="Clements, William" userId="cbdb0636-a496-422a-8d40-98c53d494d26" providerId="ADAL" clId="{C7B0900B-C4AF-7D44-BB47-0A42CF0FC087}" dt="2024-05-20T14:58:52.800" v="6"/>
          <ac:spMkLst>
            <pc:docMk/>
            <pc:sldMk cId="1543431509" sldId="257"/>
            <ac:spMk id="16" creationId="{2B931666-F28F-45F3-A074-66D2272D580B}"/>
          </ac:spMkLst>
        </pc:spChg>
      </pc:sldChg>
      <pc:sldChg chg="delSp delDesignElem">
        <pc:chgData name="Clements, William" userId="cbdb0636-a496-422a-8d40-98c53d494d26" providerId="ADAL" clId="{C7B0900B-C4AF-7D44-BB47-0A42CF0FC087}" dt="2024-05-20T14:58:52.800" v="6"/>
        <pc:sldMkLst>
          <pc:docMk/>
          <pc:sldMk cId="943023879" sldId="258"/>
        </pc:sldMkLst>
        <pc:spChg chg="del">
          <ac:chgData name="Clements, William" userId="cbdb0636-a496-422a-8d40-98c53d494d26" providerId="ADAL" clId="{C7B0900B-C4AF-7D44-BB47-0A42CF0FC087}" dt="2024-05-20T14:58:52.800" v="6"/>
          <ac:spMkLst>
            <pc:docMk/>
            <pc:sldMk cId="943023879" sldId="258"/>
            <ac:spMk id="59" creationId="{6FBDFA86-51D3-4729-B154-796918372804}"/>
          </ac:spMkLst>
        </pc:spChg>
        <pc:cxnChg chg="del">
          <ac:chgData name="Clements, William" userId="cbdb0636-a496-422a-8d40-98c53d494d26" providerId="ADAL" clId="{C7B0900B-C4AF-7D44-BB47-0A42CF0FC087}" dt="2024-05-20T14:58:52.800" v="6"/>
          <ac:cxnSpMkLst>
            <pc:docMk/>
            <pc:sldMk cId="943023879" sldId="258"/>
            <ac:cxnSpMk id="60" creationId="{0F1CE7C6-BE91-42A7-9214-F33FD918C386}"/>
          </ac:cxnSpMkLst>
        </pc:cxnChg>
      </pc:sldChg>
      <pc:sldChg chg="delSp modSp mod delDesignElem">
        <pc:chgData name="Clements, William" userId="cbdb0636-a496-422a-8d40-98c53d494d26" providerId="ADAL" clId="{C7B0900B-C4AF-7D44-BB47-0A42CF0FC087}" dt="2024-05-20T15:03:43.165" v="21" actId="1076"/>
        <pc:sldMkLst>
          <pc:docMk/>
          <pc:sldMk cId="1997458881" sldId="262"/>
        </pc:sldMkLst>
        <pc:spChg chg="del">
          <ac:chgData name="Clements, William" userId="cbdb0636-a496-422a-8d40-98c53d494d26" providerId="ADAL" clId="{C7B0900B-C4AF-7D44-BB47-0A42CF0FC087}" dt="2024-05-20T14:58:52.800" v="6"/>
          <ac:spMkLst>
            <pc:docMk/>
            <pc:sldMk cId="1997458881" sldId="262"/>
            <ac:spMk id="11" creationId="{49CD2D09-B1BB-4DF5-9E1C-3D21B21EDEFD}"/>
          </ac:spMkLst>
        </pc:spChg>
        <pc:spChg chg="del">
          <ac:chgData name="Clements, William" userId="cbdb0636-a496-422a-8d40-98c53d494d26" providerId="ADAL" clId="{C7B0900B-C4AF-7D44-BB47-0A42CF0FC087}" dt="2024-05-20T14:58:52.800" v="6"/>
          <ac:spMkLst>
            <pc:docMk/>
            <pc:sldMk cId="1997458881" sldId="262"/>
            <ac:spMk id="15" creationId="{967C29FE-FD32-4AFB-AD20-DBDF5864B2D8}"/>
          </ac:spMkLst>
        </pc:spChg>
        <pc:picChg chg="mod">
          <ac:chgData name="Clements, William" userId="cbdb0636-a496-422a-8d40-98c53d494d26" providerId="ADAL" clId="{C7B0900B-C4AF-7D44-BB47-0A42CF0FC087}" dt="2024-05-20T15:03:43.165" v="21" actId="1076"/>
          <ac:picMkLst>
            <pc:docMk/>
            <pc:sldMk cId="1997458881" sldId="262"/>
            <ac:picMk id="6" creationId="{E4EB3BC5-BCDC-4BA8-AE5F-CFD731D1337D}"/>
          </ac:picMkLst>
        </pc:picChg>
        <pc:picChg chg="del">
          <ac:chgData name="Clements, William" userId="cbdb0636-a496-422a-8d40-98c53d494d26" providerId="ADAL" clId="{C7B0900B-C4AF-7D44-BB47-0A42CF0FC087}" dt="2024-05-20T14:58:52.800" v="6"/>
          <ac:picMkLst>
            <pc:docMk/>
            <pc:sldMk cId="1997458881" sldId="262"/>
            <ac:picMk id="13" creationId="{83355637-BA71-4F63-94C9-E77BF81BDFC0}"/>
          </ac:picMkLst>
        </pc:picChg>
      </pc:sldChg>
      <pc:sldChg chg="delSp delDesignElem">
        <pc:chgData name="Clements, William" userId="cbdb0636-a496-422a-8d40-98c53d494d26" providerId="ADAL" clId="{C7B0900B-C4AF-7D44-BB47-0A42CF0FC087}" dt="2024-05-20T14:58:52.800" v="6"/>
        <pc:sldMkLst>
          <pc:docMk/>
          <pc:sldMk cId="1567866644" sldId="263"/>
        </pc:sldMkLst>
        <pc:spChg chg="del">
          <ac:chgData name="Clements, William" userId="cbdb0636-a496-422a-8d40-98c53d494d26" providerId="ADAL" clId="{C7B0900B-C4AF-7D44-BB47-0A42CF0FC087}" dt="2024-05-20T14:58:52.800" v="6"/>
          <ac:spMkLst>
            <pc:docMk/>
            <pc:sldMk cId="1567866644" sldId="263"/>
            <ac:spMk id="15" creationId="{2A6B319F-86FE-4754-878E-06F0804D882B}"/>
          </ac:spMkLst>
        </pc:spChg>
        <pc:spChg chg="del">
          <ac:chgData name="Clements, William" userId="cbdb0636-a496-422a-8d40-98c53d494d26" providerId="ADAL" clId="{C7B0900B-C4AF-7D44-BB47-0A42CF0FC087}" dt="2024-05-20T14:58:52.800" v="6"/>
          <ac:spMkLst>
            <pc:docMk/>
            <pc:sldMk cId="1567866644" sldId="263"/>
            <ac:spMk id="16" creationId="{DCF7D1B5-3477-499F-ACC5-2C8B07F4EDB3}"/>
          </ac:spMkLst>
        </pc:spChg>
      </pc:sldChg>
      <pc:sldChg chg="modSp mod">
        <pc:chgData name="Clements, William" userId="cbdb0636-a496-422a-8d40-98c53d494d26" providerId="ADAL" clId="{C7B0900B-C4AF-7D44-BB47-0A42CF0FC087}" dt="2024-05-20T16:07:43.847" v="1515"/>
        <pc:sldMkLst>
          <pc:docMk/>
          <pc:sldMk cId="3931673851" sldId="264"/>
        </pc:sldMkLst>
        <pc:spChg chg="mod">
          <ac:chgData name="Clements, William" userId="cbdb0636-a496-422a-8d40-98c53d494d26" providerId="ADAL" clId="{C7B0900B-C4AF-7D44-BB47-0A42CF0FC087}" dt="2024-05-20T16:07:43.847" v="1515"/>
          <ac:spMkLst>
            <pc:docMk/>
            <pc:sldMk cId="3931673851" sldId="264"/>
            <ac:spMk id="2" creationId="{A54232E9-264A-4341-BAFB-4F3284370B06}"/>
          </ac:spMkLst>
        </pc:spChg>
        <pc:spChg chg="mod">
          <ac:chgData name="Clements, William" userId="cbdb0636-a496-422a-8d40-98c53d494d26" providerId="ADAL" clId="{C7B0900B-C4AF-7D44-BB47-0A42CF0FC087}" dt="2024-05-20T15:49:08.273" v="1063" actId="20577"/>
          <ac:spMkLst>
            <pc:docMk/>
            <pc:sldMk cId="3931673851" sldId="264"/>
            <ac:spMk id="3" creationId="{CAE2FE2C-5176-4204-804F-29C92D619B1B}"/>
          </ac:spMkLst>
        </pc:spChg>
      </pc:sldChg>
      <pc:sldChg chg="addSp delSp modSp mod">
        <pc:chgData name="Clements, William" userId="cbdb0636-a496-422a-8d40-98c53d494d26" providerId="ADAL" clId="{C7B0900B-C4AF-7D44-BB47-0A42CF0FC087}" dt="2024-05-20T17:37:42.539" v="1846"/>
        <pc:sldMkLst>
          <pc:docMk/>
          <pc:sldMk cId="2548616336" sldId="265"/>
        </pc:sldMkLst>
        <pc:spChg chg="mod">
          <ac:chgData name="Clements, William" userId="cbdb0636-a496-422a-8d40-98c53d494d26" providerId="ADAL" clId="{C7B0900B-C4AF-7D44-BB47-0A42CF0FC087}" dt="2024-05-20T16:07:43.847" v="1515"/>
          <ac:spMkLst>
            <pc:docMk/>
            <pc:sldMk cId="2548616336" sldId="265"/>
            <ac:spMk id="2" creationId="{398C01B5-1862-4253-B25E-B8E7040F5037}"/>
          </ac:spMkLst>
        </pc:spChg>
        <pc:spChg chg="mod">
          <ac:chgData name="Clements, William" userId="cbdb0636-a496-422a-8d40-98c53d494d26" providerId="ADAL" clId="{C7B0900B-C4AF-7D44-BB47-0A42CF0FC087}" dt="2024-05-20T17:37:23.401" v="1843" actId="207"/>
          <ac:spMkLst>
            <pc:docMk/>
            <pc:sldMk cId="2548616336" sldId="265"/>
            <ac:spMk id="3" creationId="{91421AB0-54E7-48DF-B0ED-286ECCC31467}"/>
          </ac:spMkLst>
        </pc:spChg>
        <pc:spChg chg="add mod">
          <ac:chgData name="Clements, William" userId="cbdb0636-a496-422a-8d40-98c53d494d26" providerId="ADAL" clId="{C7B0900B-C4AF-7D44-BB47-0A42CF0FC087}" dt="2024-05-20T17:37:11.496" v="1824" actId="207"/>
          <ac:spMkLst>
            <pc:docMk/>
            <pc:sldMk cId="2548616336" sldId="265"/>
            <ac:spMk id="4" creationId="{8FA1981E-E872-ABA4-891A-A88A66D308C8}"/>
          </ac:spMkLst>
        </pc:spChg>
        <pc:spChg chg="mod">
          <ac:chgData name="Clements, William" userId="cbdb0636-a496-422a-8d40-98c53d494d26" providerId="ADAL" clId="{C7B0900B-C4AF-7D44-BB47-0A42CF0FC087}" dt="2024-05-20T16:07:43.847" v="1515"/>
          <ac:spMkLst>
            <pc:docMk/>
            <pc:sldMk cId="2548616336" sldId="265"/>
            <ac:spMk id="5" creationId="{354AE2F1-3D4B-4428-842F-02AE3FB790E9}"/>
          </ac:spMkLst>
        </pc:spChg>
        <pc:spChg chg="mod">
          <ac:chgData name="Clements, William" userId="cbdb0636-a496-422a-8d40-98c53d494d26" providerId="ADAL" clId="{C7B0900B-C4AF-7D44-BB47-0A42CF0FC087}" dt="2024-05-20T16:07:43.847" v="1515"/>
          <ac:spMkLst>
            <pc:docMk/>
            <pc:sldMk cId="2548616336" sldId="265"/>
            <ac:spMk id="6" creationId="{C53A68B7-27DB-44FA-A9D4-81A04E32A18F}"/>
          </ac:spMkLst>
        </pc:spChg>
        <pc:spChg chg="mod">
          <ac:chgData name="Clements, William" userId="cbdb0636-a496-422a-8d40-98c53d494d26" providerId="ADAL" clId="{C7B0900B-C4AF-7D44-BB47-0A42CF0FC087}" dt="2024-05-20T17:37:03.936" v="1823" actId="207"/>
          <ac:spMkLst>
            <pc:docMk/>
            <pc:sldMk cId="2548616336" sldId="265"/>
            <ac:spMk id="7" creationId="{54050BD3-A1AE-4E0F-A3EB-D2C8FC0A62D5}"/>
          </ac:spMkLst>
        </pc:spChg>
        <pc:spChg chg="add del mod">
          <ac:chgData name="Clements, William" userId="cbdb0636-a496-422a-8d40-98c53d494d26" providerId="ADAL" clId="{C7B0900B-C4AF-7D44-BB47-0A42CF0FC087}" dt="2024-05-20T17:32:38.496" v="1695" actId="478"/>
          <ac:spMkLst>
            <pc:docMk/>
            <pc:sldMk cId="2548616336" sldId="265"/>
            <ac:spMk id="10" creationId="{0F5234CD-8830-9683-90E4-247A706D1E51}"/>
          </ac:spMkLst>
        </pc:spChg>
        <pc:spChg chg="add del mod">
          <ac:chgData name="Clements, William" userId="cbdb0636-a496-422a-8d40-98c53d494d26" providerId="ADAL" clId="{C7B0900B-C4AF-7D44-BB47-0A42CF0FC087}" dt="2024-05-20T17:32:35.685" v="1693" actId="478"/>
          <ac:spMkLst>
            <pc:docMk/>
            <pc:sldMk cId="2548616336" sldId="265"/>
            <ac:spMk id="11" creationId="{189896B2-E641-90EE-F4A5-9A150E316F39}"/>
          </ac:spMkLst>
        </pc:spChg>
        <pc:picChg chg="del">
          <ac:chgData name="Clements, William" userId="cbdb0636-a496-422a-8d40-98c53d494d26" providerId="ADAL" clId="{C7B0900B-C4AF-7D44-BB47-0A42CF0FC087}" dt="2024-05-20T17:37:41.876" v="1845" actId="478"/>
          <ac:picMkLst>
            <pc:docMk/>
            <pc:sldMk cId="2548616336" sldId="265"/>
            <ac:picMk id="9" creationId="{410C3D43-4C93-48EE-8421-9E2AABED8654}"/>
          </ac:picMkLst>
        </pc:picChg>
        <pc:picChg chg="add mod">
          <ac:chgData name="Clements, William" userId="cbdb0636-a496-422a-8d40-98c53d494d26" providerId="ADAL" clId="{C7B0900B-C4AF-7D44-BB47-0A42CF0FC087}" dt="2024-05-20T17:37:42.539" v="1846"/>
          <ac:picMkLst>
            <pc:docMk/>
            <pc:sldMk cId="2548616336" sldId="265"/>
            <ac:picMk id="12" creationId="{74CBF248-613F-FCA2-8D34-424C5E4BD53C}"/>
          </ac:picMkLst>
        </pc:picChg>
      </pc:sldChg>
      <pc:sldChg chg="addSp delSp modSp mod delDesignElem">
        <pc:chgData name="Clements, William" userId="cbdb0636-a496-422a-8d40-98c53d494d26" providerId="ADAL" clId="{C7B0900B-C4AF-7D44-BB47-0A42CF0FC087}" dt="2024-05-20T17:50:31.196" v="1957" actId="1076"/>
        <pc:sldMkLst>
          <pc:docMk/>
          <pc:sldMk cId="570347228" sldId="266"/>
        </pc:sldMkLst>
        <pc:spChg chg="add mod">
          <ac:chgData name="Clements, William" userId="cbdb0636-a496-422a-8d40-98c53d494d26" providerId="ADAL" clId="{C7B0900B-C4AF-7D44-BB47-0A42CF0FC087}" dt="2024-05-20T17:50:11.834" v="1954" actId="1076"/>
          <ac:spMkLst>
            <pc:docMk/>
            <pc:sldMk cId="570347228" sldId="266"/>
            <ac:spMk id="2" creationId="{D23264CA-771A-7CC7-F620-62F49EAD315C}"/>
          </ac:spMkLst>
        </pc:spChg>
        <pc:spChg chg="del">
          <ac:chgData name="Clements, William" userId="cbdb0636-a496-422a-8d40-98c53d494d26" providerId="ADAL" clId="{C7B0900B-C4AF-7D44-BB47-0A42CF0FC087}" dt="2024-05-20T14:58:52.800" v="6"/>
          <ac:spMkLst>
            <pc:docMk/>
            <pc:sldMk cId="570347228" sldId="266"/>
            <ac:spMk id="18" creationId="{C83A5C14-ED91-4CD1-809E-D29FF97C9AF5}"/>
          </ac:spMkLst>
        </pc:spChg>
        <pc:spChg chg="del">
          <ac:chgData name="Clements, William" userId="cbdb0636-a496-422a-8d40-98c53d494d26" providerId="ADAL" clId="{C7B0900B-C4AF-7D44-BB47-0A42CF0FC087}" dt="2024-05-20T14:58:52.800" v="6"/>
          <ac:spMkLst>
            <pc:docMk/>
            <pc:sldMk cId="570347228" sldId="266"/>
            <ac:spMk id="20" creationId="{56065185-5C34-4F86-AA96-AA4D065B0EF4}"/>
          </ac:spMkLst>
        </pc:spChg>
        <pc:picChg chg="add mod">
          <ac:chgData name="Clements, William" userId="cbdb0636-a496-422a-8d40-98c53d494d26" providerId="ADAL" clId="{C7B0900B-C4AF-7D44-BB47-0A42CF0FC087}" dt="2024-05-20T17:50:31.196" v="1957" actId="1076"/>
          <ac:picMkLst>
            <pc:docMk/>
            <pc:sldMk cId="570347228" sldId="266"/>
            <ac:picMk id="2050" creationId="{BD6F5ABA-F0A1-E8DE-B618-9FA8E7C7AE1E}"/>
          </ac:picMkLst>
        </pc:picChg>
      </pc:sldChg>
      <pc:sldChg chg="addSp modSp">
        <pc:chgData name="Clements, William" userId="cbdb0636-a496-422a-8d40-98c53d494d26" providerId="ADAL" clId="{C7B0900B-C4AF-7D44-BB47-0A42CF0FC087}" dt="2024-05-20T17:50:39.741" v="1960" actId="1076"/>
        <pc:sldMkLst>
          <pc:docMk/>
          <pc:sldMk cId="2772422666" sldId="267"/>
        </pc:sldMkLst>
        <pc:picChg chg="add mod">
          <ac:chgData name="Clements, William" userId="cbdb0636-a496-422a-8d40-98c53d494d26" providerId="ADAL" clId="{C7B0900B-C4AF-7D44-BB47-0A42CF0FC087}" dt="2024-05-20T17:50:39.741" v="1960" actId="1076"/>
          <ac:picMkLst>
            <pc:docMk/>
            <pc:sldMk cId="2772422666" sldId="267"/>
            <ac:picMk id="2" creationId="{80AA72E3-6121-88B2-2503-5577061EC906}"/>
          </ac:picMkLst>
        </pc:picChg>
      </pc:sldChg>
      <pc:sldChg chg="addSp modSp">
        <pc:chgData name="Clements, William" userId="cbdb0636-a496-422a-8d40-98c53d494d26" providerId="ADAL" clId="{C7B0900B-C4AF-7D44-BB47-0A42CF0FC087}" dt="2024-05-20T17:50:34.025" v="1958"/>
        <pc:sldMkLst>
          <pc:docMk/>
          <pc:sldMk cId="4257373719" sldId="268"/>
        </pc:sldMkLst>
        <pc:picChg chg="add mod">
          <ac:chgData name="Clements, William" userId="cbdb0636-a496-422a-8d40-98c53d494d26" providerId="ADAL" clId="{C7B0900B-C4AF-7D44-BB47-0A42CF0FC087}" dt="2024-05-20T17:50:34.025" v="1958"/>
          <ac:picMkLst>
            <pc:docMk/>
            <pc:sldMk cId="4257373719" sldId="268"/>
            <ac:picMk id="2" creationId="{E7640072-38A9-8344-72F4-29CF515DE746}"/>
          </ac:picMkLst>
        </pc:picChg>
      </pc:sldChg>
      <pc:sldChg chg="delSp modSp del mod ord modShow">
        <pc:chgData name="Clements, William" userId="cbdb0636-a496-422a-8d40-98c53d494d26" providerId="ADAL" clId="{C7B0900B-C4AF-7D44-BB47-0A42CF0FC087}" dt="2024-05-20T16:00:23.685" v="1435" actId="2696"/>
        <pc:sldMkLst>
          <pc:docMk/>
          <pc:sldMk cId="446129360" sldId="269"/>
        </pc:sldMkLst>
        <pc:spChg chg="mod">
          <ac:chgData name="Clements, William" userId="cbdb0636-a496-422a-8d40-98c53d494d26" providerId="ADAL" clId="{C7B0900B-C4AF-7D44-BB47-0A42CF0FC087}" dt="2024-05-20T15:46:02.673" v="1049"/>
          <ac:spMkLst>
            <pc:docMk/>
            <pc:sldMk cId="446129360" sldId="269"/>
            <ac:spMk id="2" creationId="{ABC8EAD8-A9C2-4355-B181-F2E51C24344E}"/>
          </ac:spMkLst>
        </pc:spChg>
        <pc:spChg chg="mod">
          <ac:chgData name="Clements, William" userId="cbdb0636-a496-422a-8d40-98c53d494d26" providerId="ADAL" clId="{C7B0900B-C4AF-7D44-BB47-0A42CF0FC087}" dt="2024-05-20T15:46:02.673" v="1049"/>
          <ac:spMkLst>
            <pc:docMk/>
            <pc:sldMk cId="446129360" sldId="269"/>
            <ac:spMk id="4" creationId="{F50282CE-BEF1-4D89-A12C-73A49D06CBFE}"/>
          </ac:spMkLst>
        </pc:spChg>
        <pc:spChg chg="mod">
          <ac:chgData name="Clements, William" userId="cbdb0636-a496-422a-8d40-98c53d494d26" providerId="ADAL" clId="{C7B0900B-C4AF-7D44-BB47-0A42CF0FC087}" dt="2024-05-20T15:46:02.673" v="1049"/>
          <ac:spMkLst>
            <pc:docMk/>
            <pc:sldMk cId="446129360" sldId="269"/>
            <ac:spMk id="5" creationId="{91C4194C-93D7-445A-9964-54188D85AA4F}"/>
          </ac:spMkLst>
        </pc:spChg>
        <pc:picChg chg="del mod">
          <ac:chgData name="Clements, William" userId="cbdb0636-a496-422a-8d40-98c53d494d26" providerId="ADAL" clId="{C7B0900B-C4AF-7D44-BB47-0A42CF0FC087}" dt="2024-05-20T15:01:17.682" v="14" actId="478"/>
          <ac:picMkLst>
            <pc:docMk/>
            <pc:sldMk cId="446129360" sldId="269"/>
            <ac:picMk id="7" creationId="{9B285963-7BEE-4C91-A2A6-21D790FB4580}"/>
          </ac:picMkLst>
        </pc:picChg>
        <pc:picChg chg="del">
          <ac:chgData name="Clements, William" userId="cbdb0636-a496-422a-8d40-98c53d494d26" providerId="ADAL" clId="{C7B0900B-C4AF-7D44-BB47-0A42CF0FC087}" dt="2024-05-20T15:01:18.603" v="15" actId="478"/>
          <ac:picMkLst>
            <pc:docMk/>
            <pc:sldMk cId="446129360" sldId="269"/>
            <ac:picMk id="9" creationId="{39A81CBD-3334-4C9C-8286-571E501A2478}"/>
          </ac:picMkLst>
        </pc:picChg>
      </pc:sldChg>
      <pc:sldChg chg="modSp del">
        <pc:chgData name="Clements, William" userId="cbdb0636-a496-422a-8d40-98c53d494d26" providerId="ADAL" clId="{C7B0900B-C4AF-7D44-BB47-0A42CF0FC087}" dt="2024-05-20T15:01:59.050" v="18" actId="2696"/>
        <pc:sldMkLst>
          <pc:docMk/>
          <pc:sldMk cId="3922857656" sldId="270"/>
        </pc:sldMkLst>
        <pc:spChg chg="mod">
          <ac:chgData name="Clements, William" userId="cbdb0636-a496-422a-8d40-98c53d494d26" providerId="ADAL" clId="{C7B0900B-C4AF-7D44-BB47-0A42CF0FC087}" dt="2024-05-20T14:58:52.800" v="6"/>
          <ac:spMkLst>
            <pc:docMk/>
            <pc:sldMk cId="3922857656" sldId="270"/>
            <ac:spMk id="2" creationId="{ABC8EAD8-A9C2-4355-B181-F2E51C24344E}"/>
          </ac:spMkLst>
        </pc:spChg>
        <pc:spChg chg="mod">
          <ac:chgData name="Clements, William" userId="cbdb0636-a496-422a-8d40-98c53d494d26" providerId="ADAL" clId="{C7B0900B-C4AF-7D44-BB47-0A42CF0FC087}" dt="2024-05-20T14:58:52.800" v="6"/>
          <ac:spMkLst>
            <pc:docMk/>
            <pc:sldMk cId="3922857656" sldId="270"/>
            <ac:spMk id="4" creationId="{F50282CE-BEF1-4D89-A12C-73A49D06CBFE}"/>
          </ac:spMkLst>
        </pc:spChg>
      </pc:sldChg>
      <pc:sldChg chg="del">
        <pc:chgData name="Clements, William" userId="cbdb0636-a496-422a-8d40-98c53d494d26" providerId="ADAL" clId="{C7B0900B-C4AF-7D44-BB47-0A42CF0FC087}" dt="2024-05-20T15:01:55.174" v="17" actId="2696"/>
        <pc:sldMkLst>
          <pc:docMk/>
          <pc:sldMk cId="4081287389" sldId="271"/>
        </pc:sldMkLst>
      </pc:sldChg>
      <pc:sldChg chg="modSp">
        <pc:chgData name="Clements, William" userId="cbdb0636-a496-422a-8d40-98c53d494d26" providerId="ADAL" clId="{C7B0900B-C4AF-7D44-BB47-0A42CF0FC087}" dt="2024-05-20T16:07:43.847" v="1515"/>
        <pc:sldMkLst>
          <pc:docMk/>
          <pc:sldMk cId="4587233" sldId="272"/>
        </pc:sldMkLst>
        <pc:spChg chg="mod">
          <ac:chgData name="Clements, William" userId="cbdb0636-a496-422a-8d40-98c53d494d26" providerId="ADAL" clId="{C7B0900B-C4AF-7D44-BB47-0A42CF0FC087}" dt="2024-05-20T16:07:43.847" v="1515"/>
          <ac:spMkLst>
            <pc:docMk/>
            <pc:sldMk cId="4587233" sldId="272"/>
            <ac:spMk id="2" creationId="{114DEE9C-2351-498D-B943-36E99810A8AF}"/>
          </ac:spMkLst>
        </pc:spChg>
        <pc:spChg chg="mod">
          <ac:chgData name="Clements, William" userId="cbdb0636-a496-422a-8d40-98c53d494d26" providerId="ADAL" clId="{C7B0900B-C4AF-7D44-BB47-0A42CF0FC087}" dt="2024-05-20T16:07:43.847" v="1515"/>
          <ac:spMkLst>
            <pc:docMk/>
            <pc:sldMk cId="4587233" sldId="272"/>
            <ac:spMk id="3" creationId="{192149B6-479F-41CB-97E2-7D87FF3C916E}"/>
          </ac:spMkLst>
        </pc:spChg>
        <pc:spChg chg="mod">
          <ac:chgData name="Clements, William" userId="cbdb0636-a496-422a-8d40-98c53d494d26" providerId="ADAL" clId="{C7B0900B-C4AF-7D44-BB47-0A42CF0FC087}" dt="2024-05-20T16:07:43.847" v="1515"/>
          <ac:spMkLst>
            <pc:docMk/>
            <pc:sldMk cId="4587233" sldId="272"/>
            <ac:spMk id="4" creationId="{83DF0120-5FEA-4CC8-B4E6-AB73BD8991EB}"/>
          </ac:spMkLst>
        </pc:spChg>
      </pc:sldChg>
      <pc:sldChg chg="addSp modSp mod modAnim">
        <pc:chgData name="Clements, William" userId="cbdb0636-a496-422a-8d40-98c53d494d26" providerId="ADAL" clId="{C7B0900B-C4AF-7D44-BB47-0A42CF0FC087}" dt="2024-05-20T17:49:20.793" v="1939" actId="1076"/>
        <pc:sldMkLst>
          <pc:docMk/>
          <pc:sldMk cId="3093816550" sldId="273"/>
        </pc:sldMkLst>
        <pc:spChg chg="mod">
          <ac:chgData name="Clements, William" userId="cbdb0636-a496-422a-8d40-98c53d494d26" providerId="ADAL" clId="{C7B0900B-C4AF-7D44-BB47-0A42CF0FC087}" dt="2024-05-20T17:40:22.098" v="1862" actId="164"/>
          <ac:spMkLst>
            <pc:docMk/>
            <pc:sldMk cId="3093816550" sldId="273"/>
            <ac:spMk id="8" creationId="{599AA3C1-50A7-4656-B7AD-22BACF524B99}"/>
          </ac:spMkLst>
        </pc:spChg>
        <pc:spChg chg="mod">
          <ac:chgData name="Clements, William" userId="cbdb0636-a496-422a-8d40-98c53d494d26" providerId="ADAL" clId="{C7B0900B-C4AF-7D44-BB47-0A42CF0FC087}" dt="2024-05-20T17:40:22.098" v="1862" actId="164"/>
          <ac:spMkLst>
            <pc:docMk/>
            <pc:sldMk cId="3093816550" sldId="273"/>
            <ac:spMk id="10" creationId="{CB119204-E8D3-454D-94FD-3501D5B2C5EA}"/>
          </ac:spMkLst>
        </pc:spChg>
        <pc:spChg chg="add mod">
          <ac:chgData name="Clements, William" userId="cbdb0636-a496-422a-8d40-98c53d494d26" providerId="ADAL" clId="{C7B0900B-C4AF-7D44-BB47-0A42CF0FC087}" dt="2024-05-20T17:40:56.048" v="1871" actId="1076"/>
          <ac:spMkLst>
            <pc:docMk/>
            <pc:sldMk cId="3093816550" sldId="273"/>
            <ac:spMk id="11" creationId="{DB079FF6-70F3-4963-6E5D-64EE73BE2C74}"/>
          </ac:spMkLst>
        </pc:spChg>
        <pc:spChg chg="mod">
          <ac:chgData name="Clements, William" userId="cbdb0636-a496-422a-8d40-98c53d494d26" providerId="ADAL" clId="{C7B0900B-C4AF-7D44-BB47-0A42CF0FC087}" dt="2024-05-20T17:40:22.098" v="1862" actId="164"/>
          <ac:spMkLst>
            <pc:docMk/>
            <pc:sldMk cId="3093816550" sldId="273"/>
            <ac:spMk id="13" creationId="{A230C53D-C6C0-4A93-903A-12FE409C1D75}"/>
          </ac:spMkLst>
        </pc:spChg>
        <pc:spChg chg="mod">
          <ac:chgData name="Clements, William" userId="cbdb0636-a496-422a-8d40-98c53d494d26" providerId="ADAL" clId="{C7B0900B-C4AF-7D44-BB47-0A42CF0FC087}" dt="2024-05-20T17:40:22.098" v="1862" actId="164"/>
          <ac:spMkLst>
            <pc:docMk/>
            <pc:sldMk cId="3093816550" sldId="273"/>
            <ac:spMk id="15" creationId="{6DD10F3A-E184-4DB1-A219-ADDAC3F1933F}"/>
          </ac:spMkLst>
        </pc:spChg>
        <pc:spChg chg="add mod">
          <ac:chgData name="Clements, William" userId="cbdb0636-a496-422a-8d40-98c53d494d26" providerId="ADAL" clId="{C7B0900B-C4AF-7D44-BB47-0A42CF0FC087}" dt="2024-05-20T17:48:17.453" v="1918" actId="1076"/>
          <ac:spMkLst>
            <pc:docMk/>
            <pc:sldMk cId="3093816550" sldId="273"/>
            <ac:spMk id="16" creationId="{68110D97-D6A2-5DB6-E55F-C120BB7FB899}"/>
          </ac:spMkLst>
        </pc:spChg>
        <pc:spChg chg="mod">
          <ac:chgData name="Clements, William" userId="cbdb0636-a496-422a-8d40-98c53d494d26" providerId="ADAL" clId="{C7B0900B-C4AF-7D44-BB47-0A42CF0FC087}" dt="2024-05-20T17:40:22.098" v="1862" actId="164"/>
          <ac:spMkLst>
            <pc:docMk/>
            <pc:sldMk cId="3093816550" sldId="273"/>
            <ac:spMk id="17" creationId="{4D7F68B2-C848-4965-838D-251AFA19628F}"/>
          </ac:spMkLst>
        </pc:spChg>
        <pc:spChg chg="mod">
          <ac:chgData name="Clements, William" userId="cbdb0636-a496-422a-8d40-98c53d494d26" providerId="ADAL" clId="{C7B0900B-C4AF-7D44-BB47-0A42CF0FC087}" dt="2024-05-20T17:40:22.098" v="1862" actId="164"/>
          <ac:spMkLst>
            <pc:docMk/>
            <pc:sldMk cId="3093816550" sldId="273"/>
            <ac:spMk id="18" creationId="{04C2CF9B-8286-4ADA-9B97-7BFB8F22565C}"/>
          </ac:spMkLst>
        </pc:spChg>
        <pc:spChg chg="mod">
          <ac:chgData name="Clements, William" userId="cbdb0636-a496-422a-8d40-98c53d494d26" providerId="ADAL" clId="{C7B0900B-C4AF-7D44-BB47-0A42CF0FC087}" dt="2024-05-20T17:40:22.098" v="1862" actId="164"/>
          <ac:spMkLst>
            <pc:docMk/>
            <pc:sldMk cId="3093816550" sldId="273"/>
            <ac:spMk id="19" creationId="{F554A732-AAD4-4F4E-AC44-0EDC1A8B976D}"/>
          </ac:spMkLst>
        </pc:spChg>
        <pc:spChg chg="mod">
          <ac:chgData name="Clements, William" userId="cbdb0636-a496-422a-8d40-98c53d494d26" providerId="ADAL" clId="{C7B0900B-C4AF-7D44-BB47-0A42CF0FC087}" dt="2024-05-20T17:40:22.098" v="1862" actId="164"/>
          <ac:spMkLst>
            <pc:docMk/>
            <pc:sldMk cId="3093816550" sldId="273"/>
            <ac:spMk id="20" creationId="{D103F62E-F91D-4615-9153-27CE219C0DBF}"/>
          </ac:spMkLst>
        </pc:spChg>
        <pc:spChg chg="mod">
          <ac:chgData name="Clements, William" userId="cbdb0636-a496-422a-8d40-98c53d494d26" providerId="ADAL" clId="{C7B0900B-C4AF-7D44-BB47-0A42CF0FC087}" dt="2024-05-20T17:40:22.098" v="1862" actId="164"/>
          <ac:spMkLst>
            <pc:docMk/>
            <pc:sldMk cId="3093816550" sldId="273"/>
            <ac:spMk id="21" creationId="{B0A12300-2847-4C45-9B47-EB0E333DBF32}"/>
          </ac:spMkLst>
        </pc:spChg>
        <pc:spChg chg="add mod">
          <ac:chgData name="Clements, William" userId="cbdb0636-a496-422a-8d40-98c53d494d26" providerId="ADAL" clId="{C7B0900B-C4AF-7D44-BB47-0A42CF0FC087}" dt="2024-05-20T17:48:29.111" v="1927" actId="20577"/>
          <ac:spMkLst>
            <pc:docMk/>
            <pc:sldMk cId="3093816550" sldId="273"/>
            <ac:spMk id="22" creationId="{09F68567-BD17-C2E4-7627-19619A35E645}"/>
          </ac:spMkLst>
        </pc:spChg>
        <pc:spChg chg="add mod">
          <ac:chgData name="Clements, William" userId="cbdb0636-a496-422a-8d40-98c53d494d26" providerId="ADAL" clId="{C7B0900B-C4AF-7D44-BB47-0A42CF0FC087}" dt="2024-05-20T17:48:49.971" v="1937" actId="20577"/>
          <ac:spMkLst>
            <pc:docMk/>
            <pc:sldMk cId="3093816550" sldId="273"/>
            <ac:spMk id="23" creationId="{1EC9CA30-2ED8-72FF-B4E2-E5C0D5A3A52C}"/>
          </ac:spMkLst>
        </pc:spChg>
        <pc:spChg chg="add mod">
          <ac:chgData name="Clements, William" userId="cbdb0636-a496-422a-8d40-98c53d494d26" providerId="ADAL" clId="{C7B0900B-C4AF-7D44-BB47-0A42CF0FC087}" dt="2024-05-20T17:49:20.793" v="1939" actId="1076"/>
          <ac:spMkLst>
            <pc:docMk/>
            <pc:sldMk cId="3093816550" sldId="273"/>
            <ac:spMk id="25" creationId="{F25E22EA-4B51-9146-5863-61436A3EC680}"/>
          </ac:spMkLst>
        </pc:spChg>
        <pc:grpChg chg="add mod">
          <ac:chgData name="Clements, William" userId="cbdb0636-a496-422a-8d40-98c53d494d26" providerId="ADAL" clId="{C7B0900B-C4AF-7D44-BB47-0A42CF0FC087}" dt="2024-05-20T17:40:26.320" v="1863" actId="1076"/>
          <ac:grpSpMkLst>
            <pc:docMk/>
            <pc:sldMk cId="3093816550" sldId="273"/>
            <ac:grpSpMk id="4" creationId="{85BE09D7-E2C6-76DC-F186-D41BE25CD429}"/>
          </ac:grpSpMkLst>
        </pc:grpChg>
        <pc:grpChg chg="mod">
          <ac:chgData name="Clements, William" userId="cbdb0636-a496-422a-8d40-98c53d494d26" providerId="ADAL" clId="{C7B0900B-C4AF-7D44-BB47-0A42CF0FC087}" dt="2024-05-20T17:40:30.219" v="1864" actId="1076"/>
          <ac:grpSpMkLst>
            <pc:docMk/>
            <pc:sldMk cId="3093816550" sldId="273"/>
            <ac:grpSpMk id="58" creationId="{376A27DD-C8C2-4221-8BC4-C0F7CE50533B}"/>
          </ac:grpSpMkLst>
        </pc:grpChg>
        <pc:picChg chg="add mod">
          <ac:chgData name="Clements, William" userId="cbdb0636-a496-422a-8d40-98c53d494d26" providerId="ADAL" clId="{C7B0900B-C4AF-7D44-BB47-0A42CF0FC087}" dt="2024-05-20T17:40:36.490" v="1866" actId="1076"/>
          <ac:picMkLst>
            <pc:docMk/>
            <pc:sldMk cId="3093816550" sldId="273"/>
            <ac:picMk id="2" creationId="{9EC8CBD7-A7BE-A5FC-BC7C-06EC26B68482}"/>
          </ac:picMkLst>
        </pc:picChg>
        <pc:picChg chg="mod">
          <ac:chgData name="Clements, William" userId="cbdb0636-a496-422a-8d40-98c53d494d26" providerId="ADAL" clId="{C7B0900B-C4AF-7D44-BB47-0A42CF0FC087}" dt="2024-05-20T17:40:41.522" v="1868" actId="14100"/>
          <ac:picMkLst>
            <pc:docMk/>
            <pc:sldMk cId="3093816550" sldId="273"/>
            <ac:picMk id="3" creationId="{FDAE89B8-36B2-440C-872C-B2DBBC5AD313}"/>
          </ac:picMkLst>
        </pc:picChg>
        <pc:cxnChg chg="mod">
          <ac:chgData name="Clements, William" userId="cbdb0636-a496-422a-8d40-98c53d494d26" providerId="ADAL" clId="{C7B0900B-C4AF-7D44-BB47-0A42CF0FC087}" dt="2024-05-20T17:40:22.098" v="1862" actId="164"/>
          <ac:cxnSpMkLst>
            <pc:docMk/>
            <pc:sldMk cId="3093816550" sldId="273"/>
            <ac:cxnSpMk id="5" creationId="{DC5185F8-E8F0-4AEA-8CD7-B0589AFC2DE1}"/>
          </ac:cxnSpMkLst>
        </pc:cxnChg>
        <pc:cxnChg chg="mod">
          <ac:chgData name="Clements, William" userId="cbdb0636-a496-422a-8d40-98c53d494d26" providerId="ADAL" clId="{C7B0900B-C4AF-7D44-BB47-0A42CF0FC087}" dt="2024-05-20T17:40:22.098" v="1862" actId="164"/>
          <ac:cxnSpMkLst>
            <pc:docMk/>
            <pc:sldMk cId="3093816550" sldId="273"/>
            <ac:cxnSpMk id="6" creationId="{BA05F5A1-3988-43CC-B1CC-3507F3BBDA3E}"/>
          </ac:cxnSpMkLst>
        </pc:cxnChg>
        <pc:cxnChg chg="mod">
          <ac:chgData name="Clements, William" userId="cbdb0636-a496-422a-8d40-98c53d494d26" providerId="ADAL" clId="{C7B0900B-C4AF-7D44-BB47-0A42CF0FC087}" dt="2024-05-20T17:40:22.098" v="1862" actId="164"/>
          <ac:cxnSpMkLst>
            <pc:docMk/>
            <pc:sldMk cId="3093816550" sldId="273"/>
            <ac:cxnSpMk id="9" creationId="{32387DBA-DFD5-497B-B855-DCF0F00AAB4A}"/>
          </ac:cxnSpMkLst>
        </pc:cxnChg>
        <pc:cxnChg chg="mod">
          <ac:chgData name="Clements, William" userId="cbdb0636-a496-422a-8d40-98c53d494d26" providerId="ADAL" clId="{C7B0900B-C4AF-7D44-BB47-0A42CF0FC087}" dt="2024-05-20T17:40:22.098" v="1862" actId="164"/>
          <ac:cxnSpMkLst>
            <pc:docMk/>
            <pc:sldMk cId="3093816550" sldId="273"/>
            <ac:cxnSpMk id="12" creationId="{4DD1BE6C-66FE-4521-B3B1-E4FEF9DD7F70}"/>
          </ac:cxnSpMkLst>
        </pc:cxnChg>
        <pc:cxnChg chg="mod">
          <ac:chgData name="Clements, William" userId="cbdb0636-a496-422a-8d40-98c53d494d26" providerId="ADAL" clId="{C7B0900B-C4AF-7D44-BB47-0A42CF0FC087}" dt="2024-05-20T17:40:22.098" v="1862" actId="164"/>
          <ac:cxnSpMkLst>
            <pc:docMk/>
            <pc:sldMk cId="3093816550" sldId="273"/>
            <ac:cxnSpMk id="14" creationId="{0F58E94B-5841-485E-AD2C-CCA73EC5C1FF}"/>
          </ac:cxnSpMkLst>
        </pc:cxnChg>
      </pc:sldChg>
      <pc:sldChg chg="modSp ord">
        <pc:chgData name="Clements, William" userId="cbdb0636-a496-422a-8d40-98c53d494d26" providerId="ADAL" clId="{C7B0900B-C4AF-7D44-BB47-0A42CF0FC087}" dt="2024-05-20T16:07:43.847" v="1515"/>
        <pc:sldMkLst>
          <pc:docMk/>
          <pc:sldMk cId="3853952144" sldId="274"/>
        </pc:sldMkLst>
        <pc:spChg chg="mod">
          <ac:chgData name="Clements, William" userId="cbdb0636-a496-422a-8d40-98c53d494d26" providerId="ADAL" clId="{C7B0900B-C4AF-7D44-BB47-0A42CF0FC087}" dt="2024-05-20T16:07:43.847" v="1515"/>
          <ac:spMkLst>
            <pc:docMk/>
            <pc:sldMk cId="3853952144" sldId="274"/>
            <ac:spMk id="2" creationId="{4F922865-36E0-495D-82AC-9696B14D5F84}"/>
          </ac:spMkLst>
        </pc:spChg>
      </pc:sldChg>
      <pc:sldChg chg="add setBg">
        <pc:chgData name="Clements, William" userId="cbdb0636-a496-422a-8d40-98c53d494d26" providerId="ADAL" clId="{C7B0900B-C4AF-7D44-BB47-0A42CF0FC087}" dt="2024-05-20T14:59:14.263" v="7"/>
        <pc:sldMkLst>
          <pc:docMk/>
          <pc:sldMk cId="817676565" sldId="275"/>
        </pc:sldMkLst>
      </pc:sldChg>
      <pc:sldChg chg="add del">
        <pc:chgData name="Clements, William" userId="cbdb0636-a496-422a-8d40-98c53d494d26" providerId="ADAL" clId="{C7B0900B-C4AF-7D44-BB47-0A42CF0FC087}" dt="2024-05-20T15:42:46.760" v="991"/>
        <pc:sldMkLst>
          <pc:docMk/>
          <pc:sldMk cId="2372374168" sldId="276"/>
        </pc:sldMkLst>
      </pc:sldChg>
      <pc:sldChg chg="add del">
        <pc:chgData name="Clements, William" userId="cbdb0636-a496-422a-8d40-98c53d494d26" providerId="ADAL" clId="{C7B0900B-C4AF-7D44-BB47-0A42CF0FC087}" dt="2024-05-20T15:02:09.303" v="20" actId="2696"/>
        <pc:sldMkLst>
          <pc:docMk/>
          <pc:sldMk cId="4191441799" sldId="276"/>
        </pc:sldMkLst>
      </pc:sldChg>
      <pc:sldChg chg="add">
        <pc:chgData name="Clements, William" userId="cbdb0636-a496-422a-8d40-98c53d494d26" providerId="ADAL" clId="{C7B0900B-C4AF-7D44-BB47-0A42CF0FC087}" dt="2024-05-20T15:43:00.785" v="992"/>
        <pc:sldMkLst>
          <pc:docMk/>
          <pc:sldMk cId="2927260461" sldId="278"/>
        </pc:sldMkLst>
      </pc:sldChg>
      <pc:sldChg chg="addSp modSp add mod">
        <pc:chgData name="Clements, William" userId="cbdb0636-a496-422a-8d40-98c53d494d26" providerId="ADAL" clId="{C7B0900B-C4AF-7D44-BB47-0A42CF0FC087}" dt="2024-05-20T17:28:23.536" v="1573" actId="1076"/>
        <pc:sldMkLst>
          <pc:docMk/>
          <pc:sldMk cId="3143465565" sldId="279"/>
        </pc:sldMkLst>
        <pc:spChg chg="add mod">
          <ac:chgData name="Clements, William" userId="cbdb0636-a496-422a-8d40-98c53d494d26" providerId="ADAL" clId="{C7B0900B-C4AF-7D44-BB47-0A42CF0FC087}" dt="2024-05-20T17:28:02.114" v="1562" actId="1076"/>
          <ac:spMkLst>
            <pc:docMk/>
            <pc:sldMk cId="3143465565" sldId="279"/>
            <ac:spMk id="2" creationId="{F16E1BB1-C196-65BF-3FCF-DB90590ADFF5}"/>
          </ac:spMkLst>
        </pc:spChg>
        <pc:spChg chg="add mod">
          <ac:chgData name="Clements, William" userId="cbdb0636-a496-422a-8d40-98c53d494d26" providerId="ADAL" clId="{C7B0900B-C4AF-7D44-BB47-0A42CF0FC087}" dt="2024-05-20T17:28:05.899" v="1564" actId="1076"/>
          <ac:spMkLst>
            <pc:docMk/>
            <pc:sldMk cId="3143465565" sldId="279"/>
            <ac:spMk id="4" creationId="{C45505BD-C47F-97C9-427A-058E47964A1C}"/>
          </ac:spMkLst>
        </pc:spChg>
        <pc:spChg chg="add mod">
          <ac:chgData name="Clements, William" userId="cbdb0636-a496-422a-8d40-98c53d494d26" providerId="ADAL" clId="{C7B0900B-C4AF-7D44-BB47-0A42CF0FC087}" dt="2024-05-20T17:28:15.261" v="1571" actId="1036"/>
          <ac:spMkLst>
            <pc:docMk/>
            <pc:sldMk cId="3143465565" sldId="279"/>
            <ac:spMk id="5" creationId="{753BBC2B-AD1E-8F2A-09A6-038D8381A69B}"/>
          </ac:spMkLst>
        </pc:spChg>
        <pc:spChg chg="add mod">
          <ac:chgData name="Clements, William" userId="cbdb0636-a496-422a-8d40-98c53d494d26" providerId="ADAL" clId="{C7B0900B-C4AF-7D44-BB47-0A42CF0FC087}" dt="2024-05-20T17:28:23.536" v="1573" actId="1076"/>
          <ac:spMkLst>
            <pc:docMk/>
            <pc:sldMk cId="3143465565" sldId="279"/>
            <ac:spMk id="6" creationId="{A249C0F5-FB75-EB32-EDFB-4CA9BA15A385}"/>
          </ac:spMkLst>
        </pc:spChg>
        <pc:spChg chg="mod">
          <ac:chgData name="Clements, William" userId="cbdb0636-a496-422a-8d40-98c53d494d26" providerId="ADAL" clId="{C7B0900B-C4AF-7D44-BB47-0A42CF0FC087}" dt="2024-05-20T16:07:43.847" v="1515"/>
          <ac:spMkLst>
            <pc:docMk/>
            <pc:sldMk cId="3143465565" sldId="279"/>
            <ac:spMk id="7" creationId="{38F814EC-FD3C-55D2-F8EA-171FF9B736A0}"/>
          </ac:spMkLst>
        </pc:spChg>
        <pc:spChg chg="mod">
          <ac:chgData name="Clements, William" userId="cbdb0636-a496-422a-8d40-98c53d494d26" providerId="ADAL" clId="{C7B0900B-C4AF-7D44-BB47-0A42CF0FC087}" dt="2024-05-20T16:07:43.847" v="1515"/>
          <ac:spMkLst>
            <pc:docMk/>
            <pc:sldMk cId="3143465565" sldId="279"/>
            <ac:spMk id="9" creationId="{64355075-9F73-4E51-11EE-6E1AC6A87A5E}"/>
          </ac:spMkLst>
        </pc:spChg>
        <pc:spChg chg="mod">
          <ac:chgData name="Clements, William" userId="cbdb0636-a496-422a-8d40-98c53d494d26" providerId="ADAL" clId="{C7B0900B-C4AF-7D44-BB47-0A42CF0FC087}" dt="2024-05-20T16:07:43.847" v="1515"/>
          <ac:spMkLst>
            <pc:docMk/>
            <pc:sldMk cId="3143465565" sldId="279"/>
            <ac:spMk id="10" creationId="{6725B991-110E-62D6-7F07-7F254A37B829}"/>
          </ac:spMkLst>
        </pc:spChg>
      </pc:sldChg>
      <pc:sldChg chg="modSp add mod">
        <pc:chgData name="Clements, William" userId="cbdb0636-a496-422a-8d40-98c53d494d26" providerId="ADAL" clId="{C7B0900B-C4AF-7D44-BB47-0A42CF0FC087}" dt="2024-05-20T17:27:04.112" v="1554" actId="20577"/>
        <pc:sldMkLst>
          <pc:docMk/>
          <pc:sldMk cId="4269134388" sldId="280"/>
        </pc:sldMkLst>
        <pc:spChg chg="mod">
          <ac:chgData name="Clements, William" userId="cbdb0636-a496-422a-8d40-98c53d494d26" providerId="ADAL" clId="{C7B0900B-C4AF-7D44-BB47-0A42CF0FC087}" dt="2024-05-20T16:07:43.847" v="1515"/>
          <ac:spMkLst>
            <pc:docMk/>
            <pc:sldMk cId="4269134388" sldId="280"/>
            <ac:spMk id="2" creationId="{2CB1589E-5B52-A1C9-289A-52E5069E31CC}"/>
          </ac:spMkLst>
        </pc:spChg>
        <pc:spChg chg="mod">
          <ac:chgData name="Clements, William" userId="cbdb0636-a496-422a-8d40-98c53d494d26" providerId="ADAL" clId="{C7B0900B-C4AF-7D44-BB47-0A42CF0FC087}" dt="2024-05-20T17:27:04.112" v="1554" actId="20577"/>
          <ac:spMkLst>
            <pc:docMk/>
            <pc:sldMk cId="4269134388" sldId="280"/>
            <ac:spMk id="3" creationId="{D089E806-2303-40F1-DF16-0B3FF8E3FDB7}"/>
          </ac:spMkLst>
        </pc:spChg>
        <pc:spChg chg="mod">
          <ac:chgData name="Clements, William" userId="cbdb0636-a496-422a-8d40-98c53d494d26" providerId="ADAL" clId="{C7B0900B-C4AF-7D44-BB47-0A42CF0FC087}" dt="2024-05-20T16:07:43.847" v="1515"/>
          <ac:spMkLst>
            <pc:docMk/>
            <pc:sldMk cId="4269134388" sldId="280"/>
            <ac:spMk id="4" creationId="{27EDFC8D-8445-DF7D-DEC9-DE70E7F9F32F}"/>
          </ac:spMkLst>
        </pc:spChg>
      </pc:sldChg>
      <pc:sldChg chg="modSp add mod">
        <pc:chgData name="Clements, William" userId="cbdb0636-a496-422a-8d40-98c53d494d26" providerId="ADAL" clId="{C7B0900B-C4AF-7D44-BB47-0A42CF0FC087}" dt="2024-05-20T16:07:43.847" v="1515"/>
        <pc:sldMkLst>
          <pc:docMk/>
          <pc:sldMk cId="2336284679" sldId="281"/>
        </pc:sldMkLst>
        <pc:spChg chg="mod">
          <ac:chgData name="Clements, William" userId="cbdb0636-a496-422a-8d40-98c53d494d26" providerId="ADAL" clId="{C7B0900B-C4AF-7D44-BB47-0A42CF0FC087}" dt="2024-05-20T16:07:43.847" v="1515"/>
          <ac:spMkLst>
            <pc:docMk/>
            <pc:sldMk cId="2336284679" sldId="281"/>
            <ac:spMk id="2" creationId="{C3B4EBB5-CD75-1874-6F8E-549E366A0FF7}"/>
          </ac:spMkLst>
        </pc:spChg>
        <pc:spChg chg="mod">
          <ac:chgData name="Clements, William" userId="cbdb0636-a496-422a-8d40-98c53d494d26" providerId="ADAL" clId="{C7B0900B-C4AF-7D44-BB47-0A42CF0FC087}" dt="2024-05-20T16:07:43.847" v="1515"/>
          <ac:spMkLst>
            <pc:docMk/>
            <pc:sldMk cId="2336284679" sldId="281"/>
            <ac:spMk id="3" creationId="{DEE9E6D4-0FA6-E9D1-D953-D6A917F882B7}"/>
          </ac:spMkLst>
        </pc:spChg>
        <pc:spChg chg="mod">
          <ac:chgData name="Clements, William" userId="cbdb0636-a496-422a-8d40-98c53d494d26" providerId="ADAL" clId="{C7B0900B-C4AF-7D44-BB47-0A42CF0FC087}" dt="2024-05-20T16:07:43.847" v="1515"/>
          <ac:spMkLst>
            <pc:docMk/>
            <pc:sldMk cId="2336284679" sldId="281"/>
            <ac:spMk id="4" creationId="{AE19AAC2-4EAD-DC1A-8275-205869EA0675}"/>
          </ac:spMkLst>
        </pc:spChg>
      </pc:sldChg>
      <pc:sldChg chg="modSp add">
        <pc:chgData name="Clements, William" userId="cbdb0636-a496-422a-8d40-98c53d494d26" providerId="ADAL" clId="{C7B0900B-C4AF-7D44-BB47-0A42CF0FC087}" dt="2024-05-20T16:07:43.847" v="1515"/>
        <pc:sldMkLst>
          <pc:docMk/>
          <pc:sldMk cId="3409037184" sldId="282"/>
        </pc:sldMkLst>
        <pc:spChg chg="mod">
          <ac:chgData name="Clements, William" userId="cbdb0636-a496-422a-8d40-98c53d494d26" providerId="ADAL" clId="{C7B0900B-C4AF-7D44-BB47-0A42CF0FC087}" dt="2024-05-20T16:07:43.847" v="1515"/>
          <ac:spMkLst>
            <pc:docMk/>
            <pc:sldMk cId="3409037184" sldId="282"/>
            <ac:spMk id="2" creationId="{7017AC22-D9AC-10C9-421F-6041DADBA2E2}"/>
          </ac:spMkLst>
        </pc:spChg>
        <pc:spChg chg="mod">
          <ac:chgData name="Clements, William" userId="cbdb0636-a496-422a-8d40-98c53d494d26" providerId="ADAL" clId="{C7B0900B-C4AF-7D44-BB47-0A42CF0FC087}" dt="2024-05-20T16:07:43.847" v="1515"/>
          <ac:spMkLst>
            <pc:docMk/>
            <pc:sldMk cId="3409037184" sldId="282"/>
            <ac:spMk id="3" creationId="{50755A8E-9027-5245-90BB-17F03A8E5F61}"/>
          </ac:spMkLst>
        </pc:spChg>
        <pc:spChg chg="mod">
          <ac:chgData name="Clements, William" userId="cbdb0636-a496-422a-8d40-98c53d494d26" providerId="ADAL" clId="{C7B0900B-C4AF-7D44-BB47-0A42CF0FC087}" dt="2024-05-20T16:07:43.847" v="1515"/>
          <ac:spMkLst>
            <pc:docMk/>
            <pc:sldMk cId="3409037184" sldId="282"/>
            <ac:spMk id="4" creationId="{26BEF7B4-8084-BC54-58A7-D6AB866FEA34}"/>
          </ac:spMkLst>
        </pc:spChg>
      </pc:sldChg>
      <pc:sldChg chg="modSp add">
        <pc:chgData name="Clements, William" userId="cbdb0636-a496-422a-8d40-98c53d494d26" providerId="ADAL" clId="{C7B0900B-C4AF-7D44-BB47-0A42CF0FC087}" dt="2024-05-20T16:07:43.847" v="1515"/>
        <pc:sldMkLst>
          <pc:docMk/>
          <pc:sldMk cId="1375787784" sldId="283"/>
        </pc:sldMkLst>
        <pc:spChg chg="mod">
          <ac:chgData name="Clements, William" userId="cbdb0636-a496-422a-8d40-98c53d494d26" providerId="ADAL" clId="{C7B0900B-C4AF-7D44-BB47-0A42CF0FC087}" dt="2024-05-20T16:07:43.847" v="1515"/>
          <ac:spMkLst>
            <pc:docMk/>
            <pc:sldMk cId="1375787784" sldId="283"/>
            <ac:spMk id="2" creationId="{EDE4551D-42F5-E7AA-BE06-20C50B137294}"/>
          </ac:spMkLst>
        </pc:spChg>
      </pc:sldChg>
      <pc:sldChg chg="addSp delSp modSp add">
        <pc:chgData name="Clements, William" userId="cbdb0636-a496-422a-8d40-98c53d494d26" providerId="ADAL" clId="{C7B0900B-C4AF-7D44-BB47-0A42CF0FC087}" dt="2024-05-20T17:51:14.532" v="1965" actId="1076"/>
        <pc:sldMkLst>
          <pc:docMk/>
          <pc:sldMk cId="3175392143" sldId="284"/>
        </pc:sldMkLst>
        <pc:picChg chg="add del mod">
          <ac:chgData name="Clements, William" userId="cbdb0636-a496-422a-8d40-98c53d494d26" providerId="ADAL" clId="{C7B0900B-C4AF-7D44-BB47-0A42CF0FC087}" dt="2024-05-20T17:51:08.502" v="1962" actId="478"/>
          <ac:picMkLst>
            <pc:docMk/>
            <pc:sldMk cId="3175392143" sldId="284"/>
            <ac:picMk id="13" creationId="{1DD8EAE4-2FC3-171B-729C-8D077F0F2CB6}"/>
          </ac:picMkLst>
        </pc:picChg>
        <pc:picChg chg="add mod">
          <ac:chgData name="Clements, William" userId="cbdb0636-a496-422a-8d40-98c53d494d26" providerId="ADAL" clId="{C7B0900B-C4AF-7D44-BB47-0A42CF0FC087}" dt="2024-05-20T17:51:14.532" v="1965" actId="1076"/>
          <ac:picMkLst>
            <pc:docMk/>
            <pc:sldMk cId="3175392143" sldId="284"/>
            <ac:picMk id="5122" creationId="{01E432DE-C22D-7D88-3901-9E3299C8C3E0}"/>
          </ac:picMkLst>
        </pc:picChg>
      </pc:sldChg>
      <pc:sldChg chg="modSp add">
        <pc:chgData name="Clements, William" userId="cbdb0636-a496-422a-8d40-98c53d494d26" providerId="ADAL" clId="{C7B0900B-C4AF-7D44-BB47-0A42CF0FC087}" dt="2024-05-20T16:07:43.847" v="1515"/>
        <pc:sldMkLst>
          <pc:docMk/>
          <pc:sldMk cId="3987638615" sldId="285"/>
        </pc:sldMkLst>
        <pc:spChg chg="mod">
          <ac:chgData name="Clements, William" userId="cbdb0636-a496-422a-8d40-98c53d494d26" providerId="ADAL" clId="{C7B0900B-C4AF-7D44-BB47-0A42CF0FC087}" dt="2024-05-20T16:07:43.847" v="1515"/>
          <ac:spMkLst>
            <pc:docMk/>
            <pc:sldMk cId="3987638615" sldId="285"/>
            <ac:spMk id="5" creationId="{9E79EB78-8EF9-FB99-1DC6-FBE23DDF2BEC}"/>
          </ac:spMkLst>
        </pc:spChg>
        <pc:spChg chg="mod">
          <ac:chgData name="Clements, William" userId="cbdb0636-a496-422a-8d40-98c53d494d26" providerId="ADAL" clId="{C7B0900B-C4AF-7D44-BB47-0A42CF0FC087}" dt="2024-05-20T16:07:43.847" v="1515"/>
          <ac:spMkLst>
            <pc:docMk/>
            <pc:sldMk cId="3987638615" sldId="285"/>
            <ac:spMk id="6" creationId="{4F96A813-B5C0-9A58-43D2-AFFD9D6A7E01}"/>
          </ac:spMkLst>
        </pc:spChg>
        <pc:spChg chg="mod">
          <ac:chgData name="Clements, William" userId="cbdb0636-a496-422a-8d40-98c53d494d26" providerId="ADAL" clId="{C7B0900B-C4AF-7D44-BB47-0A42CF0FC087}" dt="2024-05-20T16:07:43.847" v="1515"/>
          <ac:spMkLst>
            <pc:docMk/>
            <pc:sldMk cId="3987638615" sldId="285"/>
            <ac:spMk id="7" creationId="{B93D4967-84F0-04C1-30DF-65C0F5364DB9}"/>
          </ac:spMkLst>
        </pc:spChg>
        <pc:spChg chg="mod">
          <ac:chgData name="Clements, William" userId="cbdb0636-a496-422a-8d40-98c53d494d26" providerId="ADAL" clId="{C7B0900B-C4AF-7D44-BB47-0A42CF0FC087}" dt="2024-05-20T16:07:43.847" v="1515"/>
          <ac:spMkLst>
            <pc:docMk/>
            <pc:sldMk cId="3987638615" sldId="285"/>
            <ac:spMk id="8" creationId="{2B05ADC4-CB4B-15A7-8B34-07E9780FD5EA}"/>
          </ac:spMkLst>
        </pc:spChg>
        <pc:spChg chg="mod">
          <ac:chgData name="Clements, William" userId="cbdb0636-a496-422a-8d40-98c53d494d26" providerId="ADAL" clId="{C7B0900B-C4AF-7D44-BB47-0A42CF0FC087}" dt="2024-05-20T16:07:43.847" v="1515"/>
          <ac:spMkLst>
            <pc:docMk/>
            <pc:sldMk cId="3987638615" sldId="285"/>
            <ac:spMk id="9" creationId="{427AC00F-E398-38DE-E10C-E74BE6194CA5}"/>
          </ac:spMkLst>
        </pc:spChg>
      </pc:sldChg>
      <pc:sldChg chg="addSp delSp modSp add mod modShow">
        <pc:chgData name="Clements, William" userId="cbdb0636-a496-422a-8d40-98c53d494d26" providerId="ADAL" clId="{C7B0900B-C4AF-7D44-BB47-0A42CF0FC087}" dt="2024-05-20T17:53:31.364" v="1999" actId="1076"/>
        <pc:sldMkLst>
          <pc:docMk/>
          <pc:sldMk cId="2608638690" sldId="286"/>
        </pc:sldMkLst>
        <pc:spChg chg="add del mod">
          <ac:chgData name="Clements, William" userId="cbdb0636-a496-422a-8d40-98c53d494d26" providerId="ADAL" clId="{C7B0900B-C4AF-7D44-BB47-0A42CF0FC087}" dt="2024-05-20T17:51:22.775" v="1968" actId="478"/>
          <ac:spMkLst>
            <pc:docMk/>
            <pc:sldMk cId="2608638690" sldId="286"/>
            <ac:spMk id="3" creationId="{0B322145-7013-1FE0-BA69-EFB7E463F2EB}"/>
          </ac:spMkLst>
        </pc:spChg>
        <pc:spChg chg="add mod">
          <ac:chgData name="Clements, William" userId="cbdb0636-a496-422a-8d40-98c53d494d26" providerId="ADAL" clId="{C7B0900B-C4AF-7D44-BB47-0A42CF0FC087}" dt="2024-05-20T17:53:31.364" v="1999" actId="1076"/>
          <ac:spMkLst>
            <pc:docMk/>
            <pc:sldMk cId="2608638690" sldId="286"/>
            <ac:spMk id="5" creationId="{48B8887E-16C4-640D-E07F-2ABB620B1C93}"/>
          </ac:spMkLst>
        </pc:spChg>
        <pc:spChg chg="add mod">
          <ac:chgData name="Clements, William" userId="cbdb0636-a496-422a-8d40-98c53d494d26" providerId="ADAL" clId="{C7B0900B-C4AF-7D44-BB47-0A42CF0FC087}" dt="2024-05-20T17:53:21.139" v="1993" actId="1076"/>
          <ac:spMkLst>
            <pc:docMk/>
            <pc:sldMk cId="2608638690" sldId="286"/>
            <ac:spMk id="6" creationId="{433A5D33-ECCF-7B50-80F0-38983C84FED9}"/>
          </ac:spMkLst>
        </pc:spChg>
        <pc:picChg chg="mod">
          <ac:chgData name="Clements, William" userId="cbdb0636-a496-422a-8d40-98c53d494d26" providerId="ADAL" clId="{C7B0900B-C4AF-7D44-BB47-0A42CF0FC087}" dt="2024-05-20T17:51:20.135" v="1967" actId="1076"/>
          <ac:picMkLst>
            <pc:docMk/>
            <pc:sldMk cId="2608638690" sldId="286"/>
            <ac:picMk id="2" creationId="{FF736C60-4804-217E-6161-4457054DD7B2}"/>
          </ac:picMkLst>
        </pc:picChg>
        <pc:picChg chg="add mod">
          <ac:chgData name="Clements, William" userId="cbdb0636-a496-422a-8d40-98c53d494d26" providerId="ADAL" clId="{C7B0900B-C4AF-7D44-BB47-0A42CF0FC087}" dt="2024-05-20T17:51:40.746" v="1972" actId="1076"/>
          <ac:picMkLst>
            <pc:docMk/>
            <pc:sldMk cId="2608638690" sldId="286"/>
            <ac:picMk id="4" creationId="{A26714EF-FE36-8CC5-2401-9E936B3A2AD0}"/>
          </ac:picMkLst>
        </pc:picChg>
      </pc:sldChg>
      <pc:sldChg chg="modSp add">
        <pc:chgData name="Clements, William" userId="cbdb0636-a496-422a-8d40-98c53d494d26" providerId="ADAL" clId="{C7B0900B-C4AF-7D44-BB47-0A42CF0FC087}" dt="2024-05-20T16:07:43.847" v="1515"/>
        <pc:sldMkLst>
          <pc:docMk/>
          <pc:sldMk cId="1323635646" sldId="287"/>
        </pc:sldMkLst>
        <pc:spChg chg="mod">
          <ac:chgData name="Clements, William" userId="cbdb0636-a496-422a-8d40-98c53d494d26" providerId="ADAL" clId="{C7B0900B-C4AF-7D44-BB47-0A42CF0FC087}" dt="2024-05-20T16:07:43.847" v="1515"/>
          <ac:spMkLst>
            <pc:docMk/>
            <pc:sldMk cId="1323635646" sldId="287"/>
            <ac:spMk id="2" creationId="{A03F1DC0-5078-D978-08C8-7F7D81D7F987}"/>
          </ac:spMkLst>
        </pc:spChg>
        <pc:spChg chg="mod">
          <ac:chgData name="Clements, William" userId="cbdb0636-a496-422a-8d40-98c53d494d26" providerId="ADAL" clId="{C7B0900B-C4AF-7D44-BB47-0A42CF0FC087}" dt="2024-05-20T16:07:43.847" v="1515"/>
          <ac:spMkLst>
            <pc:docMk/>
            <pc:sldMk cId="1323635646" sldId="287"/>
            <ac:spMk id="3" creationId="{6E72F3A3-1E35-E2D8-A598-6C0016C55DE2}"/>
          </ac:spMkLst>
        </pc:spChg>
      </pc:sldChg>
      <pc:sldChg chg="modSp add del mod">
        <pc:chgData name="Clements, William" userId="cbdb0636-a496-422a-8d40-98c53d494d26" providerId="ADAL" clId="{C7B0900B-C4AF-7D44-BB47-0A42CF0FC087}" dt="2024-05-20T15:59:05.007" v="1418" actId="2696"/>
        <pc:sldMkLst>
          <pc:docMk/>
          <pc:sldMk cId="3951835141" sldId="288"/>
        </pc:sldMkLst>
        <pc:spChg chg="mod">
          <ac:chgData name="Clements, William" userId="cbdb0636-a496-422a-8d40-98c53d494d26" providerId="ADAL" clId="{C7B0900B-C4AF-7D44-BB47-0A42CF0FC087}" dt="2024-05-20T15:46:02.673" v="1049"/>
          <ac:spMkLst>
            <pc:docMk/>
            <pc:sldMk cId="3951835141" sldId="288"/>
            <ac:spMk id="2" creationId="{ABC8EAD8-A9C2-4355-B181-F2E51C24344E}"/>
          </ac:spMkLst>
        </pc:spChg>
        <pc:spChg chg="mod">
          <ac:chgData name="Clements, William" userId="cbdb0636-a496-422a-8d40-98c53d494d26" providerId="ADAL" clId="{C7B0900B-C4AF-7D44-BB47-0A42CF0FC087}" dt="2024-05-20T15:46:02.673" v="1049"/>
          <ac:spMkLst>
            <pc:docMk/>
            <pc:sldMk cId="3951835141" sldId="288"/>
            <ac:spMk id="4" creationId="{F50282CE-BEF1-4D89-A12C-73A49D06CBFE}"/>
          </ac:spMkLst>
        </pc:spChg>
        <pc:spChg chg="mod">
          <ac:chgData name="Clements, William" userId="cbdb0636-a496-422a-8d40-98c53d494d26" providerId="ADAL" clId="{C7B0900B-C4AF-7D44-BB47-0A42CF0FC087}" dt="2024-05-20T15:58:34.878" v="1414" actId="14100"/>
          <ac:spMkLst>
            <pc:docMk/>
            <pc:sldMk cId="3951835141" sldId="288"/>
            <ac:spMk id="5" creationId="{91C4194C-93D7-445A-9964-54188D85AA4F}"/>
          </ac:spMkLst>
        </pc:spChg>
      </pc:sldChg>
      <pc:sldChg chg="addSp delSp modSp add mod delAnim modAnim">
        <pc:chgData name="Clements, William" userId="cbdb0636-a496-422a-8d40-98c53d494d26" providerId="ADAL" clId="{C7B0900B-C4AF-7D44-BB47-0A42CF0FC087}" dt="2024-05-20T17:38:25.027" v="1851" actId="1076"/>
        <pc:sldMkLst>
          <pc:docMk/>
          <pc:sldMk cId="3019797563" sldId="473"/>
        </pc:sldMkLst>
        <pc:spChg chg="del">
          <ac:chgData name="Clements, William" userId="cbdb0636-a496-422a-8d40-98c53d494d26" providerId="ADAL" clId="{C7B0900B-C4AF-7D44-BB47-0A42CF0FC087}" dt="2024-05-20T15:04:25.432" v="24" actId="478"/>
          <ac:spMkLst>
            <pc:docMk/>
            <pc:sldMk cId="3019797563" sldId="473"/>
            <ac:spMk id="16" creationId="{AE6D06DB-333D-B7C9-4833-5992E8822269}"/>
          </ac:spMkLst>
        </pc:spChg>
        <pc:spChg chg="del">
          <ac:chgData name="Clements, William" userId="cbdb0636-a496-422a-8d40-98c53d494d26" providerId="ADAL" clId="{C7B0900B-C4AF-7D44-BB47-0A42CF0FC087}" dt="2024-05-20T15:04:24.633" v="23" actId="478"/>
          <ac:spMkLst>
            <pc:docMk/>
            <pc:sldMk cId="3019797563" sldId="473"/>
            <ac:spMk id="17" creationId="{3C9AF63F-1CD4-9112-3380-1789AB2D956C}"/>
          </ac:spMkLst>
        </pc:spChg>
        <pc:spChg chg="add mod">
          <ac:chgData name="Clements, William" userId="cbdb0636-a496-422a-8d40-98c53d494d26" providerId="ADAL" clId="{C7B0900B-C4AF-7D44-BB47-0A42CF0FC087}" dt="2024-05-20T15:06:01.104" v="30"/>
          <ac:spMkLst>
            <pc:docMk/>
            <pc:sldMk cId="3019797563" sldId="473"/>
            <ac:spMk id="20" creationId="{DE3A79E5-8B21-4332-A43A-CB0E6462CF45}"/>
          </ac:spMkLst>
        </pc:spChg>
        <pc:spChg chg="add mod">
          <ac:chgData name="Clements, William" userId="cbdb0636-a496-422a-8d40-98c53d494d26" providerId="ADAL" clId="{C7B0900B-C4AF-7D44-BB47-0A42CF0FC087}" dt="2024-05-20T15:06:01.104" v="30"/>
          <ac:spMkLst>
            <pc:docMk/>
            <pc:sldMk cId="3019797563" sldId="473"/>
            <ac:spMk id="21" creationId="{FDFBAF28-C9B8-F6F4-5748-BE985335965E}"/>
          </ac:spMkLst>
        </pc:spChg>
        <pc:spChg chg="add mod">
          <ac:chgData name="Clements, William" userId="cbdb0636-a496-422a-8d40-98c53d494d26" providerId="ADAL" clId="{C7B0900B-C4AF-7D44-BB47-0A42CF0FC087}" dt="2024-05-20T15:06:01.104" v="30"/>
          <ac:spMkLst>
            <pc:docMk/>
            <pc:sldMk cId="3019797563" sldId="473"/>
            <ac:spMk id="22" creationId="{9968ADC7-A435-8A11-7B5F-7A0F8A63E077}"/>
          </ac:spMkLst>
        </pc:spChg>
        <pc:picChg chg="add mod">
          <ac:chgData name="Clements, William" userId="cbdb0636-a496-422a-8d40-98c53d494d26" providerId="ADAL" clId="{C7B0900B-C4AF-7D44-BB47-0A42CF0FC087}" dt="2024-05-20T15:05:19.838" v="27" actId="1076"/>
          <ac:picMkLst>
            <pc:docMk/>
            <pc:sldMk cId="3019797563" sldId="473"/>
            <ac:picMk id="3" creationId="{A9BBE308-494C-AEE6-3FC0-CA4CA201841C}"/>
          </ac:picMkLst>
        </pc:picChg>
        <pc:picChg chg="add mod">
          <ac:chgData name="Clements, William" userId="cbdb0636-a496-422a-8d40-98c53d494d26" providerId="ADAL" clId="{C7B0900B-C4AF-7D44-BB47-0A42CF0FC087}" dt="2024-05-20T17:38:25.027" v="1851" actId="1076"/>
          <ac:picMkLst>
            <pc:docMk/>
            <pc:sldMk cId="3019797563" sldId="473"/>
            <ac:picMk id="4" creationId="{390A56B0-2C71-D334-C090-9888F5A9DCEE}"/>
          </ac:picMkLst>
        </pc:picChg>
        <pc:picChg chg="del">
          <ac:chgData name="Clements, William" userId="cbdb0636-a496-422a-8d40-98c53d494d26" providerId="ADAL" clId="{C7B0900B-C4AF-7D44-BB47-0A42CF0FC087}" dt="2024-05-20T15:04:26.173" v="25" actId="478"/>
          <ac:picMkLst>
            <pc:docMk/>
            <pc:sldMk cId="3019797563" sldId="473"/>
            <ac:picMk id="14" creationId="{44583B06-9C3D-A840-67E0-DC5147CBAA6B}"/>
          </ac:picMkLst>
        </pc:picChg>
      </pc:sldChg>
      <pc:sldChg chg="addSp delSp modSp new mod modClrScheme chgLayout">
        <pc:chgData name="Clements, William" userId="cbdb0636-a496-422a-8d40-98c53d494d26" providerId="ADAL" clId="{C7B0900B-C4AF-7D44-BB47-0A42CF0FC087}" dt="2024-05-20T16:07:43.847" v="1515"/>
        <pc:sldMkLst>
          <pc:docMk/>
          <pc:sldMk cId="547551402" sldId="474"/>
        </pc:sldMkLst>
        <pc:spChg chg="del mod ord">
          <ac:chgData name="Clements, William" userId="cbdb0636-a496-422a-8d40-98c53d494d26" providerId="ADAL" clId="{C7B0900B-C4AF-7D44-BB47-0A42CF0FC087}" dt="2024-05-20T15:07:00.287" v="36" actId="700"/>
          <ac:spMkLst>
            <pc:docMk/>
            <pc:sldMk cId="547551402" sldId="474"/>
            <ac:spMk id="2" creationId="{7468399E-38A1-CC60-C466-003CC650C129}"/>
          </ac:spMkLst>
        </pc:spChg>
        <pc:spChg chg="add mod ord">
          <ac:chgData name="Clements, William" userId="cbdb0636-a496-422a-8d40-98c53d494d26" providerId="ADAL" clId="{C7B0900B-C4AF-7D44-BB47-0A42CF0FC087}" dt="2024-05-20T16:07:43.847" v="1515"/>
          <ac:spMkLst>
            <pc:docMk/>
            <pc:sldMk cId="547551402" sldId="474"/>
            <ac:spMk id="4" creationId="{05B7AA79-AB95-4EF8-6691-C2BC440845A1}"/>
          </ac:spMkLst>
        </pc:spChg>
        <pc:spChg chg="add del mod ord">
          <ac:chgData name="Clements, William" userId="cbdb0636-a496-422a-8d40-98c53d494d26" providerId="ADAL" clId="{C7B0900B-C4AF-7D44-BB47-0A42CF0FC087}" dt="2024-05-20T15:07:06.236" v="39"/>
          <ac:spMkLst>
            <pc:docMk/>
            <pc:sldMk cId="547551402" sldId="474"/>
            <ac:spMk id="5" creationId="{7E1D3F89-F4CA-3C33-A3CC-B70A5BDE9679}"/>
          </ac:spMkLst>
        </pc:spChg>
        <pc:spChg chg="add mod ord">
          <ac:chgData name="Clements, William" userId="cbdb0636-a496-422a-8d40-98c53d494d26" providerId="ADAL" clId="{C7B0900B-C4AF-7D44-BB47-0A42CF0FC087}" dt="2024-05-20T16:07:43.847" v="1515"/>
          <ac:spMkLst>
            <pc:docMk/>
            <pc:sldMk cId="547551402" sldId="474"/>
            <ac:spMk id="6" creationId="{5EB31F87-FD86-F0E0-B895-AD33DC9DA6BD}"/>
          </ac:spMkLst>
        </pc:spChg>
        <pc:picChg chg="add del mod">
          <ac:chgData name="Clements, William" userId="cbdb0636-a496-422a-8d40-98c53d494d26" providerId="ADAL" clId="{C7B0900B-C4AF-7D44-BB47-0A42CF0FC087}" dt="2024-05-20T15:07:03.856" v="38" actId="21"/>
          <ac:picMkLst>
            <pc:docMk/>
            <pc:sldMk cId="547551402" sldId="474"/>
            <ac:picMk id="3" creationId="{1629FEC2-02D0-CB45-EABF-14958F524F2B}"/>
          </ac:picMkLst>
        </pc:picChg>
        <pc:picChg chg="add mod">
          <ac:chgData name="Clements, William" userId="cbdb0636-a496-422a-8d40-98c53d494d26" providerId="ADAL" clId="{C7B0900B-C4AF-7D44-BB47-0A42CF0FC087}" dt="2024-05-20T16:07:43.847" v="1515"/>
          <ac:picMkLst>
            <pc:docMk/>
            <pc:sldMk cId="547551402" sldId="474"/>
            <ac:picMk id="7" creationId="{331844D1-901D-2924-9D6D-22363A62829A}"/>
          </ac:picMkLst>
        </pc:picChg>
      </pc:sldChg>
      <pc:sldChg chg="addSp delSp modSp new mod modAnim">
        <pc:chgData name="Clements, William" userId="cbdb0636-a496-422a-8d40-98c53d494d26" providerId="ADAL" clId="{C7B0900B-C4AF-7D44-BB47-0A42CF0FC087}" dt="2024-05-20T16:07:43.847" v="1515"/>
        <pc:sldMkLst>
          <pc:docMk/>
          <pc:sldMk cId="1355189977" sldId="475"/>
        </pc:sldMkLst>
        <pc:spChg chg="mod">
          <ac:chgData name="Clements, William" userId="cbdb0636-a496-422a-8d40-98c53d494d26" providerId="ADAL" clId="{C7B0900B-C4AF-7D44-BB47-0A42CF0FC087}" dt="2024-05-20T16:07:43.847" v="1515"/>
          <ac:spMkLst>
            <pc:docMk/>
            <pc:sldMk cId="1355189977" sldId="475"/>
            <ac:spMk id="2" creationId="{32EE0420-2F3A-E1E7-7581-DA108F54E9F0}"/>
          </ac:spMkLst>
        </pc:spChg>
        <pc:spChg chg="mod">
          <ac:chgData name="Clements, William" userId="cbdb0636-a496-422a-8d40-98c53d494d26" providerId="ADAL" clId="{C7B0900B-C4AF-7D44-BB47-0A42CF0FC087}" dt="2024-05-20T16:07:43.847" v="1515"/>
          <ac:spMkLst>
            <pc:docMk/>
            <pc:sldMk cId="1355189977" sldId="475"/>
            <ac:spMk id="3" creationId="{A2E82F73-5DEC-6A82-9D8F-0AB7AA3FE4FE}"/>
          </ac:spMkLst>
        </pc:spChg>
        <pc:spChg chg="add mod">
          <ac:chgData name="Clements, William" userId="cbdb0636-a496-422a-8d40-98c53d494d26" providerId="ADAL" clId="{C7B0900B-C4AF-7D44-BB47-0A42CF0FC087}" dt="2024-05-20T15:26:55.873" v="762" actId="20577"/>
          <ac:spMkLst>
            <pc:docMk/>
            <pc:sldMk cId="1355189977" sldId="475"/>
            <ac:spMk id="5" creationId="{BCA687CA-30C9-462F-0DBB-3CFD0496B595}"/>
          </ac:spMkLst>
        </pc:spChg>
        <pc:picChg chg="add del mod">
          <ac:chgData name="Clements, William" userId="cbdb0636-a496-422a-8d40-98c53d494d26" providerId="ADAL" clId="{C7B0900B-C4AF-7D44-BB47-0A42CF0FC087}" dt="2024-05-20T15:38:31.257" v="834" actId="478"/>
          <ac:picMkLst>
            <pc:docMk/>
            <pc:sldMk cId="1355189977" sldId="475"/>
            <ac:picMk id="6" creationId="{6F689AF4-375C-E0F5-B700-90B54C1B992E}"/>
          </ac:picMkLst>
        </pc:picChg>
        <pc:picChg chg="add mod">
          <ac:chgData name="Clements, William" userId="cbdb0636-a496-422a-8d40-98c53d494d26" providerId="ADAL" clId="{C7B0900B-C4AF-7D44-BB47-0A42CF0FC087}" dt="2024-05-20T15:39:30.304" v="840" actId="1076"/>
          <ac:picMkLst>
            <pc:docMk/>
            <pc:sldMk cId="1355189977" sldId="475"/>
            <ac:picMk id="7" creationId="{D190B1CF-1ED2-BE0F-24D1-161D511FA8AC}"/>
          </ac:picMkLst>
        </pc:picChg>
        <pc:picChg chg="add del mod">
          <ac:chgData name="Clements, William" userId="cbdb0636-a496-422a-8d40-98c53d494d26" providerId="ADAL" clId="{C7B0900B-C4AF-7D44-BB47-0A42CF0FC087}" dt="2024-05-20T15:39:46.200" v="841" actId="21"/>
          <ac:picMkLst>
            <pc:docMk/>
            <pc:sldMk cId="1355189977" sldId="475"/>
            <ac:picMk id="1026" creationId="{01D06215-CD3A-EAA8-8112-3AF0793170CE}"/>
          </ac:picMkLst>
        </pc:picChg>
        <pc:picChg chg="add mod">
          <ac:chgData name="Clements, William" userId="cbdb0636-a496-422a-8d40-98c53d494d26" providerId="ADAL" clId="{C7B0900B-C4AF-7D44-BB47-0A42CF0FC087}" dt="2024-05-20T15:21:14.832" v="642" actId="14100"/>
          <ac:picMkLst>
            <pc:docMk/>
            <pc:sldMk cId="1355189977" sldId="475"/>
            <ac:picMk id="1028" creationId="{C4872B14-0F64-13B7-1B6F-B011A316697A}"/>
          </ac:picMkLst>
        </pc:picChg>
        <pc:picChg chg="add mod">
          <ac:chgData name="Clements, William" userId="cbdb0636-a496-422a-8d40-98c53d494d26" providerId="ADAL" clId="{C7B0900B-C4AF-7D44-BB47-0A42CF0FC087}" dt="2024-05-20T15:23:51.291" v="748" actId="14100"/>
          <ac:picMkLst>
            <pc:docMk/>
            <pc:sldMk cId="1355189977" sldId="475"/>
            <ac:picMk id="1030" creationId="{41FD0E7D-E67C-AE31-C949-1C55BAC5DD67}"/>
          </ac:picMkLst>
        </pc:picChg>
        <pc:picChg chg="add mod">
          <ac:chgData name="Clements, William" userId="cbdb0636-a496-422a-8d40-98c53d494d26" providerId="ADAL" clId="{C7B0900B-C4AF-7D44-BB47-0A42CF0FC087}" dt="2024-05-20T15:30:42.842" v="829" actId="1076"/>
          <ac:picMkLst>
            <pc:docMk/>
            <pc:sldMk cId="1355189977" sldId="475"/>
            <ac:picMk id="1032" creationId="{C5B82E0E-2DEC-E12A-543E-2B3D13AD47A7}"/>
          </ac:picMkLst>
        </pc:picChg>
        <pc:picChg chg="add mod">
          <ac:chgData name="Clements, William" userId="cbdb0636-a496-422a-8d40-98c53d494d26" providerId="ADAL" clId="{C7B0900B-C4AF-7D44-BB47-0A42CF0FC087}" dt="2024-05-20T15:39:57.523" v="843" actId="1076"/>
          <ac:picMkLst>
            <pc:docMk/>
            <pc:sldMk cId="1355189977" sldId="475"/>
            <ac:picMk id="1034" creationId="{4381E274-80AC-E970-228A-0B151CDAB7C4}"/>
          </ac:picMkLst>
        </pc:picChg>
        <pc:picChg chg="add mod">
          <ac:chgData name="Clements, William" userId="cbdb0636-a496-422a-8d40-98c53d494d26" providerId="ADAL" clId="{C7B0900B-C4AF-7D44-BB47-0A42CF0FC087}" dt="2024-05-20T15:30:13.709" v="827" actId="1076"/>
          <ac:picMkLst>
            <pc:docMk/>
            <pc:sldMk cId="1355189977" sldId="475"/>
            <ac:picMk id="1036" creationId="{417A2963-134C-2FD0-9267-610D1B859EB9}"/>
          </ac:picMkLst>
        </pc:picChg>
      </pc:sldChg>
      <pc:sldChg chg="addSp modSp new mod">
        <pc:chgData name="Clements, William" userId="cbdb0636-a496-422a-8d40-98c53d494d26" providerId="ADAL" clId="{C7B0900B-C4AF-7D44-BB47-0A42CF0FC087}" dt="2024-05-20T16:07:43.847" v="1515"/>
        <pc:sldMkLst>
          <pc:docMk/>
          <pc:sldMk cId="560817727" sldId="476"/>
        </pc:sldMkLst>
        <pc:spChg chg="mod">
          <ac:chgData name="Clements, William" userId="cbdb0636-a496-422a-8d40-98c53d494d26" providerId="ADAL" clId="{C7B0900B-C4AF-7D44-BB47-0A42CF0FC087}" dt="2024-05-20T16:07:43.847" v="1515"/>
          <ac:spMkLst>
            <pc:docMk/>
            <pc:sldMk cId="560817727" sldId="476"/>
            <ac:spMk id="2" creationId="{B3EA6D29-F02F-26FE-C78C-740F882A870F}"/>
          </ac:spMkLst>
        </pc:spChg>
        <pc:spChg chg="mod">
          <ac:chgData name="Clements, William" userId="cbdb0636-a496-422a-8d40-98c53d494d26" providerId="ADAL" clId="{C7B0900B-C4AF-7D44-BB47-0A42CF0FC087}" dt="2024-05-20T16:07:43.847" v="1515"/>
          <ac:spMkLst>
            <pc:docMk/>
            <pc:sldMk cId="560817727" sldId="476"/>
            <ac:spMk id="3" creationId="{77C16CF1-9C78-F534-93B9-590F6C510B70}"/>
          </ac:spMkLst>
        </pc:spChg>
        <pc:picChg chg="add mod">
          <ac:chgData name="Clements, William" userId="cbdb0636-a496-422a-8d40-98c53d494d26" providerId="ADAL" clId="{C7B0900B-C4AF-7D44-BB47-0A42CF0FC087}" dt="2024-05-20T15:40:22.943" v="847" actId="14100"/>
          <ac:picMkLst>
            <pc:docMk/>
            <pc:sldMk cId="560817727" sldId="476"/>
            <ac:picMk id="4" creationId="{D8ED969C-C69B-8483-95E1-9A26DE369696}"/>
          </ac:picMkLst>
        </pc:picChg>
      </pc:sldChg>
      <pc:sldChg chg="addSp delSp modSp add mod delAnim modAnim">
        <pc:chgData name="Clements, William" userId="cbdb0636-a496-422a-8d40-98c53d494d26" providerId="ADAL" clId="{C7B0900B-C4AF-7D44-BB47-0A42CF0FC087}" dt="2024-05-20T17:57:04.597" v="2068"/>
        <pc:sldMkLst>
          <pc:docMk/>
          <pc:sldMk cId="3278182500" sldId="477"/>
        </pc:sldMkLst>
        <pc:spChg chg="add mod">
          <ac:chgData name="Clements, William" userId="cbdb0636-a496-422a-8d40-98c53d494d26" providerId="ADAL" clId="{C7B0900B-C4AF-7D44-BB47-0A42CF0FC087}" dt="2024-05-20T17:44:51.886" v="1891" actId="207"/>
          <ac:spMkLst>
            <pc:docMk/>
            <pc:sldMk cId="3278182500" sldId="477"/>
            <ac:spMk id="4" creationId="{C8F5CC4E-FE9E-6480-C700-B6C257AFDBF3}"/>
          </ac:spMkLst>
        </pc:spChg>
        <pc:spChg chg="add mod">
          <ac:chgData name="Clements, William" userId="cbdb0636-a496-422a-8d40-98c53d494d26" providerId="ADAL" clId="{C7B0900B-C4AF-7D44-BB47-0A42CF0FC087}" dt="2024-05-20T17:54:37.191" v="2039" actId="20577"/>
          <ac:spMkLst>
            <pc:docMk/>
            <pc:sldMk cId="3278182500" sldId="477"/>
            <ac:spMk id="16" creationId="{F17AC25F-EF78-C74A-3CFB-8C2090F4BA08}"/>
          </ac:spMkLst>
        </pc:spChg>
        <pc:spChg chg="del mod">
          <ac:chgData name="Clements, William" userId="cbdb0636-a496-422a-8d40-98c53d494d26" providerId="ADAL" clId="{C7B0900B-C4AF-7D44-BB47-0A42CF0FC087}" dt="2024-05-20T15:47:06.494" v="1052" actId="478"/>
          <ac:spMkLst>
            <pc:docMk/>
            <pc:sldMk cId="3278182500" sldId="477"/>
            <ac:spMk id="20" creationId="{DE3A79E5-8B21-4332-A43A-CB0E6462CF45}"/>
          </ac:spMkLst>
        </pc:spChg>
        <pc:spChg chg="del">
          <ac:chgData name="Clements, William" userId="cbdb0636-a496-422a-8d40-98c53d494d26" providerId="ADAL" clId="{C7B0900B-C4AF-7D44-BB47-0A42CF0FC087}" dt="2024-05-20T15:47:07.351" v="1053" actId="478"/>
          <ac:spMkLst>
            <pc:docMk/>
            <pc:sldMk cId="3278182500" sldId="477"/>
            <ac:spMk id="21" creationId="{FDFBAF28-C9B8-F6F4-5748-BE985335965E}"/>
          </ac:spMkLst>
        </pc:spChg>
        <pc:spChg chg="del">
          <ac:chgData name="Clements, William" userId="cbdb0636-a496-422a-8d40-98c53d494d26" providerId="ADAL" clId="{C7B0900B-C4AF-7D44-BB47-0A42CF0FC087}" dt="2024-05-20T15:47:08.234" v="1054" actId="478"/>
          <ac:spMkLst>
            <pc:docMk/>
            <pc:sldMk cId="3278182500" sldId="477"/>
            <ac:spMk id="22" creationId="{9968ADC7-A435-8A11-7B5F-7A0F8A63E077}"/>
          </ac:spMkLst>
        </pc:spChg>
        <pc:picChg chg="del">
          <ac:chgData name="Clements, William" userId="cbdb0636-a496-422a-8d40-98c53d494d26" providerId="ADAL" clId="{C7B0900B-C4AF-7D44-BB47-0A42CF0FC087}" dt="2024-05-20T15:47:09.961" v="1056" actId="478"/>
          <ac:picMkLst>
            <pc:docMk/>
            <pc:sldMk cId="3278182500" sldId="477"/>
            <ac:picMk id="3" creationId="{A9BBE308-494C-AEE6-3FC0-CA4CA201841C}"/>
          </ac:picMkLst>
        </pc:picChg>
        <pc:picChg chg="del">
          <ac:chgData name="Clements, William" userId="cbdb0636-a496-422a-8d40-98c53d494d26" providerId="ADAL" clId="{C7B0900B-C4AF-7D44-BB47-0A42CF0FC087}" dt="2024-05-20T15:47:09.311" v="1055" actId="478"/>
          <ac:picMkLst>
            <pc:docMk/>
            <pc:sldMk cId="3278182500" sldId="477"/>
            <ac:picMk id="4" creationId="{390A56B0-2C71-D334-C090-9888F5A9DCEE}"/>
          </ac:picMkLst>
        </pc:picChg>
        <pc:picChg chg="add mod">
          <ac:chgData name="Clements, William" userId="cbdb0636-a496-422a-8d40-98c53d494d26" providerId="ADAL" clId="{C7B0900B-C4AF-7D44-BB47-0A42CF0FC087}" dt="2024-05-20T17:43:15.300" v="1882" actId="1076"/>
          <ac:picMkLst>
            <pc:docMk/>
            <pc:sldMk cId="3278182500" sldId="477"/>
            <ac:picMk id="14" creationId="{70588A77-FBDE-820C-8143-5B8E00728A62}"/>
          </ac:picMkLst>
        </pc:picChg>
        <pc:picChg chg="add del mod">
          <ac:chgData name="Clements, William" userId="cbdb0636-a496-422a-8d40-98c53d494d26" providerId="ADAL" clId="{C7B0900B-C4AF-7D44-BB47-0A42CF0FC087}" dt="2024-05-20T17:47:10.104" v="1899" actId="478"/>
          <ac:picMkLst>
            <pc:docMk/>
            <pc:sldMk cId="3278182500" sldId="477"/>
            <ac:picMk id="1026" creationId="{85C2867B-FAD1-1915-27BB-FE519169DBF0}"/>
          </ac:picMkLst>
        </pc:picChg>
        <pc:picChg chg="add del">
          <ac:chgData name="Clements, William" userId="cbdb0636-a496-422a-8d40-98c53d494d26" providerId="ADAL" clId="{C7B0900B-C4AF-7D44-BB47-0A42CF0FC087}" dt="2024-05-20T17:46:52.694" v="1898" actId="478"/>
          <ac:picMkLst>
            <pc:docMk/>
            <pc:sldMk cId="3278182500" sldId="477"/>
            <ac:picMk id="1028" creationId="{14B3329E-C3C6-F05E-0C8D-86488071B16C}"/>
          </ac:picMkLst>
        </pc:picChg>
        <pc:picChg chg="add del mod">
          <ac:chgData name="Clements, William" userId="cbdb0636-a496-422a-8d40-98c53d494d26" providerId="ADAL" clId="{C7B0900B-C4AF-7D44-BB47-0A42CF0FC087}" dt="2024-05-20T17:47:38.112" v="1904" actId="478"/>
          <ac:picMkLst>
            <pc:docMk/>
            <pc:sldMk cId="3278182500" sldId="477"/>
            <ac:picMk id="1030" creationId="{6CBBD670-D4A4-E7F0-3F88-722D50F3F8A6}"/>
          </ac:picMkLst>
        </pc:picChg>
        <pc:picChg chg="add mod">
          <ac:chgData name="Clements, William" userId="cbdb0636-a496-422a-8d40-98c53d494d26" providerId="ADAL" clId="{C7B0900B-C4AF-7D44-BB47-0A42CF0FC087}" dt="2024-05-20T17:47:51.096" v="1907" actId="14100"/>
          <ac:picMkLst>
            <pc:docMk/>
            <pc:sldMk cId="3278182500" sldId="477"/>
            <ac:picMk id="1032" creationId="{C9E213F3-B52F-D49A-0963-15C7142725AB}"/>
          </ac:picMkLst>
        </pc:picChg>
      </pc:sldChg>
      <pc:sldChg chg="add del">
        <pc:chgData name="Clements, William" userId="cbdb0636-a496-422a-8d40-98c53d494d26" providerId="ADAL" clId="{C7B0900B-C4AF-7D44-BB47-0A42CF0FC087}" dt="2024-05-20T15:49:35.439" v="1065"/>
        <pc:sldMkLst>
          <pc:docMk/>
          <pc:sldMk cId="745349025" sldId="478"/>
        </pc:sldMkLst>
      </pc:sldChg>
      <pc:sldChg chg="modSp add modAnim">
        <pc:chgData name="Clements, William" userId="cbdb0636-a496-422a-8d40-98c53d494d26" providerId="ADAL" clId="{C7B0900B-C4AF-7D44-BB47-0A42CF0FC087}" dt="2024-05-20T16:07:43.847" v="1515"/>
        <pc:sldMkLst>
          <pc:docMk/>
          <pc:sldMk cId="2808072175" sldId="478"/>
        </pc:sldMkLst>
        <pc:spChg chg="mod">
          <ac:chgData name="Clements, William" userId="cbdb0636-a496-422a-8d40-98c53d494d26" providerId="ADAL" clId="{C7B0900B-C4AF-7D44-BB47-0A42CF0FC087}" dt="2024-05-20T16:07:43.847" v="1515"/>
          <ac:spMkLst>
            <pc:docMk/>
            <pc:sldMk cId="2808072175" sldId="478"/>
            <ac:spMk id="2" creationId="{ABC8EAD8-A9C2-4355-B181-F2E51C24344E}"/>
          </ac:spMkLst>
        </pc:spChg>
        <pc:spChg chg="mod">
          <ac:chgData name="Clements, William" userId="cbdb0636-a496-422a-8d40-98c53d494d26" providerId="ADAL" clId="{C7B0900B-C4AF-7D44-BB47-0A42CF0FC087}" dt="2024-05-20T16:07:43.847" v="1515"/>
          <ac:spMkLst>
            <pc:docMk/>
            <pc:sldMk cId="2808072175" sldId="478"/>
            <ac:spMk id="4" creationId="{F50282CE-BEF1-4D89-A12C-73A49D06CBFE}"/>
          </ac:spMkLst>
        </pc:spChg>
      </pc:sldChg>
      <pc:sldChg chg="addSp delSp modSp add mod">
        <pc:chgData name="Clements, William" userId="cbdb0636-a496-422a-8d40-98c53d494d26" providerId="ADAL" clId="{C7B0900B-C4AF-7D44-BB47-0A42CF0FC087}" dt="2024-05-20T17:37:37.097" v="1844" actId="14100"/>
        <pc:sldMkLst>
          <pc:docMk/>
          <pc:sldMk cId="971237363" sldId="479"/>
        </pc:sldMkLst>
        <pc:spChg chg="mod">
          <ac:chgData name="Clements, William" userId="cbdb0636-a496-422a-8d40-98c53d494d26" providerId="ADAL" clId="{C7B0900B-C4AF-7D44-BB47-0A42CF0FC087}" dt="2024-05-20T17:29:56.959" v="1611" actId="21"/>
          <ac:spMkLst>
            <pc:docMk/>
            <pc:sldMk cId="971237363" sldId="479"/>
            <ac:spMk id="3" creationId="{91421AB0-54E7-48DF-B0ED-286ECCC31467}"/>
          </ac:spMkLst>
        </pc:spChg>
        <pc:spChg chg="add mod">
          <ac:chgData name="Clements, William" userId="cbdb0636-a496-422a-8d40-98c53d494d26" providerId="ADAL" clId="{C7B0900B-C4AF-7D44-BB47-0A42CF0FC087}" dt="2024-05-20T17:30:13.656" v="1623" actId="1076"/>
          <ac:spMkLst>
            <pc:docMk/>
            <pc:sldMk cId="971237363" sldId="479"/>
            <ac:spMk id="4" creationId="{C2DBDFC0-569B-C141-97FA-05C7A48AABFE}"/>
          </ac:spMkLst>
        </pc:spChg>
        <pc:spChg chg="mod">
          <ac:chgData name="Clements, William" userId="cbdb0636-a496-422a-8d40-98c53d494d26" providerId="ADAL" clId="{C7B0900B-C4AF-7D44-BB47-0A42CF0FC087}" dt="2024-05-20T17:29:34.502" v="1596" actId="207"/>
          <ac:spMkLst>
            <pc:docMk/>
            <pc:sldMk cId="971237363" sldId="479"/>
            <ac:spMk id="7" creationId="{54050BD3-A1AE-4E0F-A3EB-D2C8FC0A62D5}"/>
          </ac:spMkLst>
        </pc:spChg>
        <pc:spChg chg="add del mod">
          <ac:chgData name="Clements, William" userId="cbdb0636-a496-422a-8d40-98c53d494d26" providerId="ADAL" clId="{C7B0900B-C4AF-7D44-BB47-0A42CF0FC087}" dt="2024-05-20T17:32:44.145" v="1697" actId="478"/>
          <ac:spMkLst>
            <pc:docMk/>
            <pc:sldMk cId="971237363" sldId="479"/>
            <ac:spMk id="10" creationId="{C50FD8C2-3040-7ED4-19B9-DFBAA0829EB6}"/>
          </ac:spMkLst>
        </pc:spChg>
        <pc:spChg chg="add del mod">
          <ac:chgData name="Clements, William" userId="cbdb0636-a496-422a-8d40-98c53d494d26" providerId="ADAL" clId="{C7B0900B-C4AF-7D44-BB47-0A42CF0FC087}" dt="2024-05-20T17:32:40.961" v="1696" actId="478"/>
          <ac:spMkLst>
            <pc:docMk/>
            <pc:sldMk cId="971237363" sldId="479"/>
            <ac:spMk id="11" creationId="{54251215-2443-55E2-A6E0-D12B8C6A7481}"/>
          </ac:spMkLst>
        </pc:spChg>
        <pc:picChg chg="mod">
          <ac:chgData name="Clements, William" userId="cbdb0636-a496-422a-8d40-98c53d494d26" providerId="ADAL" clId="{C7B0900B-C4AF-7D44-BB47-0A42CF0FC087}" dt="2024-05-20T17:37:37.097" v="1844" actId="14100"/>
          <ac:picMkLst>
            <pc:docMk/>
            <pc:sldMk cId="971237363" sldId="479"/>
            <ac:picMk id="9" creationId="{410C3D43-4C93-48EE-8421-9E2AABED8654}"/>
          </ac:picMkLst>
        </pc:picChg>
      </pc:sldChg>
      <pc:sldChg chg="addSp delSp modSp add mod">
        <pc:chgData name="Clements, William" userId="cbdb0636-a496-422a-8d40-98c53d494d26" providerId="ADAL" clId="{C7B0900B-C4AF-7D44-BB47-0A42CF0FC087}" dt="2024-05-20T17:37:46.105" v="1848"/>
        <pc:sldMkLst>
          <pc:docMk/>
          <pc:sldMk cId="3838832462" sldId="480"/>
        </pc:sldMkLst>
        <pc:spChg chg="mod">
          <ac:chgData name="Clements, William" userId="cbdb0636-a496-422a-8d40-98c53d494d26" providerId="ADAL" clId="{C7B0900B-C4AF-7D44-BB47-0A42CF0FC087}" dt="2024-05-20T17:31:14.702" v="1642" actId="27636"/>
          <ac:spMkLst>
            <pc:docMk/>
            <pc:sldMk cId="3838832462" sldId="480"/>
            <ac:spMk id="3" creationId="{91421AB0-54E7-48DF-B0ED-286ECCC31467}"/>
          </ac:spMkLst>
        </pc:spChg>
        <pc:spChg chg="mod">
          <ac:chgData name="Clements, William" userId="cbdb0636-a496-422a-8d40-98c53d494d26" providerId="ADAL" clId="{C7B0900B-C4AF-7D44-BB47-0A42CF0FC087}" dt="2024-05-20T17:33:17.788" v="1701" actId="207"/>
          <ac:spMkLst>
            <pc:docMk/>
            <pc:sldMk cId="3838832462" sldId="480"/>
            <ac:spMk id="7" creationId="{54050BD3-A1AE-4E0F-A3EB-D2C8FC0A62D5}"/>
          </ac:spMkLst>
        </pc:spChg>
        <pc:spChg chg="add del mod">
          <ac:chgData name="Clements, William" userId="cbdb0636-a496-422a-8d40-98c53d494d26" providerId="ADAL" clId="{C7B0900B-C4AF-7D44-BB47-0A42CF0FC087}" dt="2024-05-20T17:32:53.035" v="1699" actId="478"/>
          <ac:spMkLst>
            <pc:docMk/>
            <pc:sldMk cId="3838832462" sldId="480"/>
            <ac:spMk id="10" creationId="{4FE31ADB-3A3F-8AD8-57B4-F4A88ECC87BE}"/>
          </ac:spMkLst>
        </pc:spChg>
        <pc:spChg chg="add del mod">
          <ac:chgData name="Clements, William" userId="cbdb0636-a496-422a-8d40-98c53d494d26" providerId="ADAL" clId="{C7B0900B-C4AF-7D44-BB47-0A42CF0FC087}" dt="2024-05-20T17:32:47.250" v="1698" actId="478"/>
          <ac:spMkLst>
            <pc:docMk/>
            <pc:sldMk cId="3838832462" sldId="480"/>
            <ac:spMk id="11" creationId="{33D8429B-CFC6-3E25-7D96-6B1080220F26}"/>
          </ac:spMkLst>
        </pc:spChg>
        <pc:picChg chg="del">
          <ac:chgData name="Clements, William" userId="cbdb0636-a496-422a-8d40-98c53d494d26" providerId="ADAL" clId="{C7B0900B-C4AF-7D44-BB47-0A42CF0FC087}" dt="2024-05-20T17:37:45.819" v="1847" actId="478"/>
          <ac:picMkLst>
            <pc:docMk/>
            <pc:sldMk cId="3838832462" sldId="480"/>
            <ac:picMk id="9" creationId="{410C3D43-4C93-48EE-8421-9E2AABED8654}"/>
          </ac:picMkLst>
        </pc:picChg>
        <pc:picChg chg="add mod">
          <ac:chgData name="Clements, William" userId="cbdb0636-a496-422a-8d40-98c53d494d26" providerId="ADAL" clId="{C7B0900B-C4AF-7D44-BB47-0A42CF0FC087}" dt="2024-05-20T17:37:46.105" v="1848"/>
          <ac:picMkLst>
            <pc:docMk/>
            <pc:sldMk cId="3838832462" sldId="480"/>
            <ac:picMk id="12" creationId="{EC2489DA-2E40-2EF4-1E1E-30C295FA5389}"/>
          </ac:picMkLst>
        </pc:picChg>
      </pc:sldChg>
      <pc:sldChg chg="addSp delSp modSp add mod">
        <pc:chgData name="Clements, William" userId="cbdb0636-a496-422a-8d40-98c53d494d26" providerId="ADAL" clId="{C7B0900B-C4AF-7D44-BB47-0A42CF0FC087}" dt="2024-05-20T17:37:49.498" v="1850"/>
        <pc:sldMkLst>
          <pc:docMk/>
          <pc:sldMk cId="3329053114" sldId="481"/>
        </pc:sldMkLst>
        <pc:spChg chg="mod">
          <ac:chgData name="Clements, William" userId="cbdb0636-a496-422a-8d40-98c53d494d26" providerId="ADAL" clId="{C7B0900B-C4AF-7D44-BB47-0A42CF0FC087}" dt="2024-05-20T17:35:20.710" v="1808" actId="27636"/>
          <ac:spMkLst>
            <pc:docMk/>
            <pc:sldMk cId="3329053114" sldId="481"/>
            <ac:spMk id="3" creationId="{91421AB0-54E7-48DF-B0ED-286ECCC31467}"/>
          </ac:spMkLst>
        </pc:spChg>
        <pc:spChg chg="mod">
          <ac:chgData name="Clements, William" userId="cbdb0636-a496-422a-8d40-98c53d494d26" providerId="ADAL" clId="{C7B0900B-C4AF-7D44-BB47-0A42CF0FC087}" dt="2024-05-20T17:36:09.892" v="1816" actId="1076"/>
          <ac:spMkLst>
            <pc:docMk/>
            <pc:sldMk cId="3329053114" sldId="481"/>
            <ac:spMk id="4" creationId="{C2DBDFC0-569B-C141-97FA-05C7A48AABFE}"/>
          </ac:spMkLst>
        </pc:spChg>
        <pc:spChg chg="mod">
          <ac:chgData name="Clements, William" userId="cbdb0636-a496-422a-8d40-98c53d494d26" providerId="ADAL" clId="{C7B0900B-C4AF-7D44-BB47-0A42CF0FC087}" dt="2024-05-20T17:35:56.903" v="1815" actId="207"/>
          <ac:spMkLst>
            <pc:docMk/>
            <pc:sldMk cId="3329053114" sldId="481"/>
            <ac:spMk id="7" creationId="{54050BD3-A1AE-4E0F-A3EB-D2C8FC0A62D5}"/>
          </ac:spMkLst>
        </pc:spChg>
        <pc:picChg chg="del">
          <ac:chgData name="Clements, William" userId="cbdb0636-a496-422a-8d40-98c53d494d26" providerId="ADAL" clId="{C7B0900B-C4AF-7D44-BB47-0A42CF0FC087}" dt="2024-05-20T17:37:49.191" v="1849" actId="478"/>
          <ac:picMkLst>
            <pc:docMk/>
            <pc:sldMk cId="3329053114" sldId="481"/>
            <ac:picMk id="9" creationId="{410C3D43-4C93-48EE-8421-9E2AABED8654}"/>
          </ac:picMkLst>
        </pc:picChg>
        <pc:picChg chg="add mod">
          <ac:chgData name="Clements, William" userId="cbdb0636-a496-422a-8d40-98c53d494d26" providerId="ADAL" clId="{C7B0900B-C4AF-7D44-BB47-0A42CF0FC087}" dt="2024-05-20T17:37:49.498" v="1850"/>
          <ac:picMkLst>
            <pc:docMk/>
            <pc:sldMk cId="3329053114" sldId="481"/>
            <ac:picMk id="10" creationId="{664F4E50-E977-9148-F5A1-E5F11BC07A80}"/>
          </ac:picMkLst>
        </pc:picChg>
      </pc:sldChg>
      <pc:sldChg chg="add del">
        <pc:chgData name="Clements, William" userId="cbdb0636-a496-422a-8d40-98c53d494d26" providerId="ADAL" clId="{C7B0900B-C4AF-7D44-BB47-0A42CF0FC087}" dt="2024-05-20T17:51:34.366" v="1970"/>
        <pc:sldMkLst>
          <pc:docMk/>
          <pc:sldMk cId="1644446908" sldId="482"/>
        </pc:sldMkLst>
      </pc:sldChg>
      <pc:sldChg chg="add del">
        <pc:chgData name="Clements, William" userId="cbdb0636-a496-422a-8d40-98c53d494d26" providerId="ADAL" clId="{C7B0900B-C4AF-7D44-BB47-0A42CF0FC087}" dt="2024-05-20T17:39:54.309" v="1856"/>
        <pc:sldMkLst>
          <pc:docMk/>
          <pc:sldMk cId="3765118823" sldId="482"/>
        </pc:sldMkLst>
      </pc:sldChg>
    </pc:docChg>
  </pc:docChgLst>
  <pc:docChgLst>
    <pc:chgData name="Clements, William" userId="cbdb0636-a496-422a-8d40-98c53d494d26" providerId="ADAL" clId="{241B65DC-3C92-4FDB-BD39-C49C07546682}"/>
    <pc:docChg chg="undo custSel addSld modSld">
      <pc:chgData name="Clements, William" userId="cbdb0636-a496-422a-8d40-98c53d494d26" providerId="ADAL" clId="{241B65DC-3C92-4FDB-BD39-C49C07546682}" dt="2021-02-04T15:58:13.552" v="602" actId="1076"/>
      <pc:docMkLst>
        <pc:docMk/>
      </pc:docMkLst>
      <pc:sldChg chg="addSp modSp mod">
        <pc:chgData name="Clements, William" userId="cbdb0636-a496-422a-8d40-98c53d494d26" providerId="ADAL" clId="{241B65DC-3C92-4FDB-BD39-C49C07546682}" dt="2021-02-04T15:45:55.415" v="454" actId="692"/>
        <pc:sldMkLst>
          <pc:docMk/>
          <pc:sldMk cId="1567866644" sldId="263"/>
        </pc:sldMkLst>
        <pc:cxnChg chg="add mod">
          <ac:chgData name="Clements, William" userId="cbdb0636-a496-422a-8d40-98c53d494d26" providerId="ADAL" clId="{241B65DC-3C92-4FDB-BD39-C49C07546682}" dt="2021-02-04T15:45:55.415" v="454" actId="692"/>
          <ac:cxnSpMkLst>
            <pc:docMk/>
            <pc:sldMk cId="1567866644" sldId="263"/>
            <ac:cxnSpMk id="7" creationId="{7FE380B5-F9A5-4C75-A9CD-1FFA03E62B3D}"/>
          </ac:cxnSpMkLst>
        </pc:cxnChg>
      </pc:sldChg>
      <pc:sldChg chg="modSp mod modShow">
        <pc:chgData name="Clements, William" userId="cbdb0636-a496-422a-8d40-98c53d494d26" providerId="ADAL" clId="{241B65DC-3C92-4FDB-BD39-C49C07546682}" dt="2021-02-04T15:42:33.601" v="385" actId="15"/>
        <pc:sldMkLst>
          <pc:docMk/>
          <pc:sldMk cId="446129360" sldId="269"/>
        </pc:sldMkLst>
        <pc:spChg chg="mod">
          <ac:chgData name="Clements, William" userId="cbdb0636-a496-422a-8d40-98c53d494d26" providerId="ADAL" clId="{241B65DC-3C92-4FDB-BD39-C49C07546682}" dt="2021-02-04T15:42:33.601" v="385" actId="15"/>
          <ac:spMkLst>
            <pc:docMk/>
            <pc:sldMk cId="446129360" sldId="269"/>
            <ac:spMk id="5" creationId="{91C4194C-93D7-445A-9964-54188D85AA4F}"/>
          </ac:spMkLst>
        </pc:spChg>
      </pc:sldChg>
      <pc:sldChg chg="mod modShow">
        <pc:chgData name="Clements, William" userId="cbdb0636-a496-422a-8d40-98c53d494d26" providerId="ADAL" clId="{241B65DC-3C92-4FDB-BD39-C49C07546682}" dt="2021-02-04T15:42:13.134" v="362" actId="729"/>
        <pc:sldMkLst>
          <pc:docMk/>
          <pc:sldMk cId="4081287389" sldId="271"/>
        </pc:sldMkLst>
      </pc:sldChg>
      <pc:sldChg chg="addSp delSp modSp add mod">
        <pc:chgData name="Clements, William" userId="cbdb0636-a496-422a-8d40-98c53d494d26" providerId="ADAL" clId="{241B65DC-3C92-4FDB-BD39-C49C07546682}" dt="2021-02-03T15:56:31.147" v="361" actId="20577"/>
        <pc:sldMkLst>
          <pc:docMk/>
          <pc:sldMk cId="4587233" sldId="272"/>
        </pc:sldMkLst>
        <pc:spChg chg="add del mod">
          <ac:chgData name="Clements, William" userId="cbdb0636-a496-422a-8d40-98c53d494d26" providerId="ADAL" clId="{241B65DC-3C92-4FDB-BD39-C49C07546682}" dt="2021-02-03T15:56:31.147" v="361" actId="20577"/>
          <ac:spMkLst>
            <pc:docMk/>
            <pc:sldMk cId="4587233" sldId="272"/>
            <ac:spMk id="4" creationId="{83DF0120-5FEA-4CC8-B4E6-AB73BD8991EB}"/>
          </ac:spMkLst>
        </pc:spChg>
        <pc:picChg chg="add del mod">
          <ac:chgData name="Clements, William" userId="cbdb0636-a496-422a-8d40-98c53d494d26" providerId="ADAL" clId="{241B65DC-3C92-4FDB-BD39-C49C07546682}" dt="2021-02-03T15:53:16.460" v="4"/>
          <ac:picMkLst>
            <pc:docMk/>
            <pc:sldMk cId="4587233" sldId="272"/>
            <ac:picMk id="6" creationId="{57695FA9-C402-4F57-AFE2-4AF3AE2197BE}"/>
          </ac:picMkLst>
        </pc:picChg>
        <pc:picChg chg="add mod">
          <ac:chgData name="Clements, William" userId="cbdb0636-a496-422a-8d40-98c53d494d26" providerId="ADAL" clId="{241B65DC-3C92-4FDB-BD39-C49C07546682}" dt="2021-02-03T15:53:25.204" v="12" actId="1076"/>
          <ac:picMkLst>
            <pc:docMk/>
            <pc:sldMk cId="4587233" sldId="272"/>
            <ac:picMk id="8" creationId="{F1CB9E90-7969-45C8-8F62-63DCA65E54DB}"/>
          </ac:picMkLst>
        </pc:picChg>
      </pc:sldChg>
      <pc:sldChg chg="addSp delSp modSp new mod modClrScheme modAnim chgLayout">
        <pc:chgData name="Clements, William" userId="cbdb0636-a496-422a-8d40-98c53d494d26" providerId="ADAL" clId="{241B65DC-3C92-4FDB-BD39-C49C07546682}" dt="2021-02-04T15:52:17.080" v="588"/>
        <pc:sldMkLst>
          <pc:docMk/>
          <pc:sldMk cId="3093816550" sldId="273"/>
        </pc:sldMkLst>
        <pc:spChg chg="del">
          <ac:chgData name="Clements, William" userId="cbdb0636-a496-422a-8d40-98c53d494d26" providerId="ADAL" clId="{241B65DC-3C92-4FDB-BD39-C49C07546682}" dt="2021-02-04T15:46:05.552" v="456" actId="700"/>
          <ac:spMkLst>
            <pc:docMk/>
            <pc:sldMk cId="3093816550" sldId="273"/>
            <ac:spMk id="2" creationId="{9D845DA7-8BF6-402E-BF73-D7C794CCA69A}"/>
          </ac:spMkLst>
        </pc:spChg>
        <pc:spChg chg="del">
          <ac:chgData name="Clements, William" userId="cbdb0636-a496-422a-8d40-98c53d494d26" providerId="ADAL" clId="{241B65DC-3C92-4FDB-BD39-C49C07546682}" dt="2021-02-04T15:46:05.552" v="456" actId="700"/>
          <ac:spMkLst>
            <pc:docMk/>
            <pc:sldMk cId="3093816550" sldId="273"/>
            <ac:spMk id="3" creationId="{602F0978-B6BB-47E8-8F22-A72CB108C557}"/>
          </ac:spMkLst>
        </pc:spChg>
        <pc:spChg chg="del">
          <ac:chgData name="Clements, William" userId="cbdb0636-a496-422a-8d40-98c53d494d26" providerId="ADAL" clId="{241B65DC-3C92-4FDB-BD39-C49C07546682}" dt="2021-02-04T15:46:05.552" v="456" actId="700"/>
          <ac:spMkLst>
            <pc:docMk/>
            <pc:sldMk cId="3093816550" sldId="273"/>
            <ac:spMk id="4" creationId="{0582E27E-F22F-48EA-95F0-56F5C122D3EB}"/>
          </ac:spMkLst>
        </pc:spChg>
        <pc:spChg chg="add mod">
          <ac:chgData name="Clements, William" userId="cbdb0636-a496-422a-8d40-98c53d494d26" providerId="ADAL" clId="{241B65DC-3C92-4FDB-BD39-C49C07546682}" dt="2021-02-04T15:49:20.161" v="514" actId="1076"/>
          <ac:spMkLst>
            <pc:docMk/>
            <pc:sldMk cId="3093816550" sldId="273"/>
            <ac:spMk id="8" creationId="{599AA3C1-50A7-4656-B7AD-22BACF524B99}"/>
          </ac:spMkLst>
        </pc:spChg>
        <pc:spChg chg="add mod">
          <ac:chgData name="Clements, William" userId="cbdb0636-a496-422a-8d40-98c53d494d26" providerId="ADAL" clId="{241B65DC-3C92-4FDB-BD39-C49C07546682}" dt="2021-02-04T15:49:29.632" v="516" actId="1076"/>
          <ac:spMkLst>
            <pc:docMk/>
            <pc:sldMk cId="3093816550" sldId="273"/>
            <ac:spMk id="10" creationId="{CB119204-E8D3-454D-94FD-3501D5B2C5EA}"/>
          </ac:spMkLst>
        </pc:spChg>
        <pc:spChg chg="add mod">
          <ac:chgData name="Clements, William" userId="cbdb0636-a496-422a-8d40-98c53d494d26" providerId="ADAL" clId="{241B65DC-3C92-4FDB-BD39-C49C07546682}" dt="2021-02-04T15:49:12.551" v="511" actId="1076"/>
          <ac:spMkLst>
            <pc:docMk/>
            <pc:sldMk cId="3093816550" sldId="273"/>
            <ac:spMk id="13" creationId="{A230C53D-C6C0-4A93-903A-12FE409C1D75}"/>
          </ac:spMkLst>
        </pc:spChg>
        <pc:spChg chg="add mod">
          <ac:chgData name="Clements, William" userId="cbdb0636-a496-422a-8d40-98c53d494d26" providerId="ADAL" clId="{241B65DC-3C92-4FDB-BD39-C49C07546682}" dt="2021-02-04T15:49:01.986" v="509" actId="1076"/>
          <ac:spMkLst>
            <pc:docMk/>
            <pc:sldMk cId="3093816550" sldId="273"/>
            <ac:spMk id="15" creationId="{6DD10F3A-E184-4DB1-A219-ADDAC3F1933F}"/>
          </ac:spMkLst>
        </pc:spChg>
        <pc:spChg chg="add del mod">
          <ac:chgData name="Clements, William" userId="cbdb0636-a496-422a-8d40-98c53d494d26" providerId="ADAL" clId="{241B65DC-3C92-4FDB-BD39-C49C07546682}" dt="2021-02-04T15:47:51.690" v="486"/>
          <ac:spMkLst>
            <pc:docMk/>
            <pc:sldMk cId="3093816550" sldId="273"/>
            <ac:spMk id="16" creationId="{9B4AC30E-6EE3-4745-AFA7-13F354C34AE8}"/>
          </ac:spMkLst>
        </pc:spChg>
        <pc:spChg chg="add mod">
          <ac:chgData name="Clements, William" userId="cbdb0636-a496-422a-8d40-98c53d494d26" providerId="ADAL" clId="{241B65DC-3C92-4FDB-BD39-C49C07546682}" dt="2021-02-04T15:49:29.632" v="516" actId="1076"/>
          <ac:spMkLst>
            <pc:docMk/>
            <pc:sldMk cId="3093816550" sldId="273"/>
            <ac:spMk id="17" creationId="{4D7F68B2-C848-4965-838D-251AFA19628F}"/>
          </ac:spMkLst>
        </pc:spChg>
        <pc:spChg chg="add mod">
          <ac:chgData name="Clements, William" userId="cbdb0636-a496-422a-8d40-98c53d494d26" providerId="ADAL" clId="{241B65DC-3C92-4FDB-BD39-C49C07546682}" dt="2021-02-04T15:49:20.161" v="514" actId="1076"/>
          <ac:spMkLst>
            <pc:docMk/>
            <pc:sldMk cId="3093816550" sldId="273"/>
            <ac:spMk id="18" creationId="{04C2CF9B-8286-4ADA-9B97-7BFB8F22565C}"/>
          </ac:spMkLst>
        </pc:spChg>
        <pc:spChg chg="add mod">
          <ac:chgData name="Clements, William" userId="cbdb0636-a496-422a-8d40-98c53d494d26" providerId="ADAL" clId="{241B65DC-3C92-4FDB-BD39-C49C07546682}" dt="2021-02-04T15:49:12.551" v="511" actId="1076"/>
          <ac:spMkLst>
            <pc:docMk/>
            <pc:sldMk cId="3093816550" sldId="273"/>
            <ac:spMk id="19" creationId="{F554A732-AAD4-4F4E-AC44-0EDC1A8B976D}"/>
          </ac:spMkLst>
        </pc:spChg>
        <pc:spChg chg="add mod">
          <ac:chgData name="Clements, William" userId="cbdb0636-a496-422a-8d40-98c53d494d26" providerId="ADAL" clId="{241B65DC-3C92-4FDB-BD39-C49C07546682}" dt="2021-02-04T15:49:01.986" v="509" actId="1076"/>
          <ac:spMkLst>
            <pc:docMk/>
            <pc:sldMk cId="3093816550" sldId="273"/>
            <ac:spMk id="20" creationId="{D103F62E-F91D-4615-9153-27CE219C0DBF}"/>
          </ac:spMkLst>
        </pc:spChg>
        <pc:spChg chg="add mod">
          <ac:chgData name="Clements, William" userId="cbdb0636-a496-422a-8d40-98c53d494d26" providerId="ADAL" clId="{241B65DC-3C92-4FDB-BD39-C49C07546682}" dt="2021-02-04T15:48:47.751" v="504" actId="1076"/>
          <ac:spMkLst>
            <pc:docMk/>
            <pc:sldMk cId="3093816550" sldId="273"/>
            <ac:spMk id="21" creationId="{B0A12300-2847-4C45-9B47-EB0E333DBF32}"/>
          </ac:spMkLst>
        </pc:spChg>
        <pc:spChg chg="add del mod">
          <ac:chgData name="Clements, William" userId="cbdb0636-a496-422a-8d40-98c53d494d26" providerId="ADAL" clId="{241B65DC-3C92-4FDB-BD39-C49C07546682}" dt="2021-02-04T15:49:17.325" v="513"/>
          <ac:spMkLst>
            <pc:docMk/>
            <pc:sldMk cId="3093816550" sldId="273"/>
            <ac:spMk id="25" creationId="{4963C65A-EAEE-45C3-9E80-66EB6226523E}"/>
          </ac:spMkLst>
        </pc:spChg>
        <pc:spChg chg="add del mod">
          <ac:chgData name="Clements, William" userId="cbdb0636-a496-422a-8d40-98c53d494d26" providerId="ADAL" clId="{241B65DC-3C92-4FDB-BD39-C49C07546682}" dt="2021-02-04T15:49:17.325" v="513"/>
          <ac:spMkLst>
            <pc:docMk/>
            <pc:sldMk cId="3093816550" sldId="273"/>
            <ac:spMk id="26" creationId="{5D14F8D2-119D-45F2-A214-538FF45C9D7F}"/>
          </ac:spMkLst>
        </pc:spChg>
        <pc:spChg chg="add mod">
          <ac:chgData name="Clements, William" userId="cbdb0636-a496-422a-8d40-98c53d494d26" providerId="ADAL" clId="{241B65DC-3C92-4FDB-BD39-C49C07546682}" dt="2021-02-04T15:52:10.601" v="587" actId="164"/>
          <ac:spMkLst>
            <pc:docMk/>
            <pc:sldMk cId="3093816550" sldId="273"/>
            <ac:spMk id="36" creationId="{BC0AEF41-6F0E-41B5-821E-DD26B7A63E13}"/>
          </ac:spMkLst>
        </pc:spChg>
        <pc:spChg chg="add mod">
          <ac:chgData name="Clements, William" userId="cbdb0636-a496-422a-8d40-98c53d494d26" providerId="ADAL" clId="{241B65DC-3C92-4FDB-BD39-C49C07546682}" dt="2021-02-04T15:52:10.601" v="587" actId="164"/>
          <ac:spMkLst>
            <pc:docMk/>
            <pc:sldMk cId="3093816550" sldId="273"/>
            <ac:spMk id="40" creationId="{9085086F-70C4-4AE4-97DC-46FCFA2AD2F9}"/>
          </ac:spMkLst>
        </pc:spChg>
        <pc:spChg chg="add mod">
          <ac:chgData name="Clements, William" userId="cbdb0636-a496-422a-8d40-98c53d494d26" providerId="ADAL" clId="{241B65DC-3C92-4FDB-BD39-C49C07546682}" dt="2021-02-04T15:52:10.601" v="587" actId="164"/>
          <ac:spMkLst>
            <pc:docMk/>
            <pc:sldMk cId="3093816550" sldId="273"/>
            <ac:spMk id="41" creationId="{BE6AC6C1-9358-4A06-B9A4-26B9F69BDED9}"/>
          </ac:spMkLst>
        </pc:spChg>
        <pc:spChg chg="add mod">
          <ac:chgData name="Clements, William" userId="cbdb0636-a496-422a-8d40-98c53d494d26" providerId="ADAL" clId="{241B65DC-3C92-4FDB-BD39-C49C07546682}" dt="2021-02-04T15:52:10.601" v="587" actId="164"/>
          <ac:spMkLst>
            <pc:docMk/>
            <pc:sldMk cId="3093816550" sldId="273"/>
            <ac:spMk id="42" creationId="{6AE9407D-AB95-4F11-AAC0-5B2A174DBA82}"/>
          </ac:spMkLst>
        </pc:spChg>
        <pc:spChg chg="add mod">
          <ac:chgData name="Clements, William" userId="cbdb0636-a496-422a-8d40-98c53d494d26" providerId="ADAL" clId="{241B65DC-3C92-4FDB-BD39-C49C07546682}" dt="2021-02-04T15:52:10.601" v="587" actId="164"/>
          <ac:spMkLst>
            <pc:docMk/>
            <pc:sldMk cId="3093816550" sldId="273"/>
            <ac:spMk id="46" creationId="{EF64B83B-4D95-4F1E-B316-F79C963412BF}"/>
          </ac:spMkLst>
        </pc:spChg>
        <pc:spChg chg="add mod">
          <ac:chgData name="Clements, William" userId="cbdb0636-a496-422a-8d40-98c53d494d26" providerId="ADAL" clId="{241B65DC-3C92-4FDB-BD39-C49C07546682}" dt="2021-02-04T15:52:10.601" v="587" actId="164"/>
          <ac:spMkLst>
            <pc:docMk/>
            <pc:sldMk cId="3093816550" sldId="273"/>
            <ac:spMk id="47" creationId="{56AC8013-C6A2-42C7-97DE-312483A31598}"/>
          </ac:spMkLst>
        </pc:spChg>
        <pc:spChg chg="add mod">
          <ac:chgData name="Clements, William" userId="cbdb0636-a496-422a-8d40-98c53d494d26" providerId="ADAL" clId="{241B65DC-3C92-4FDB-BD39-C49C07546682}" dt="2021-02-04T15:52:10.601" v="587" actId="164"/>
          <ac:spMkLst>
            <pc:docMk/>
            <pc:sldMk cId="3093816550" sldId="273"/>
            <ac:spMk id="51" creationId="{978BFBB2-45DE-428A-A015-54FAA18A66C7}"/>
          </ac:spMkLst>
        </pc:spChg>
        <pc:spChg chg="add mod">
          <ac:chgData name="Clements, William" userId="cbdb0636-a496-422a-8d40-98c53d494d26" providerId="ADAL" clId="{241B65DC-3C92-4FDB-BD39-C49C07546682}" dt="2021-02-04T15:52:10.601" v="587" actId="164"/>
          <ac:spMkLst>
            <pc:docMk/>
            <pc:sldMk cId="3093816550" sldId="273"/>
            <ac:spMk id="52" creationId="{DCD6F1F6-7938-41FA-9ABF-200922B153FD}"/>
          </ac:spMkLst>
        </pc:spChg>
        <pc:spChg chg="add mod">
          <ac:chgData name="Clements, William" userId="cbdb0636-a496-422a-8d40-98c53d494d26" providerId="ADAL" clId="{241B65DC-3C92-4FDB-BD39-C49C07546682}" dt="2021-02-04T15:52:10.601" v="587" actId="164"/>
          <ac:spMkLst>
            <pc:docMk/>
            <pc:sldMk cId="3093816550" sldId="273"/>
            <ac:spMk id="56" creationId="{0528CF14-E405-46E0-983C-567E994D2098}"/>
          </ac:spMkLst>
        </pc:spChg>
        <pc:spChg chg="add mod">
          <ac:chgData name="Clements, William" userId="cbdb0636-a496-422a-8d40-98c53d494d26" providerId="ADAL" clId="{241B65DC-3C92-4FDB-BD39-C49C07546682}" dt="2021-02-04T15:52:10.601" v="587" actId="164"/>
          <ac:spMkLst>
            <pc:docMk/>
            <pc:sldMk cId="3093816550" sldId="273"/>
            <ac:spMk id="57" creationId="{1AED159E-74CB-4719-85AF-89422615784C}"/>
          </ac:spMkLst>
        </pc:spChg>
        <pc:grpChg chg="add mod">
          <ac:chgData name="Clements, William" userId="cbdb0636-a496-422a-8d40-98c53d494d26" providerId="ADAL" clId="{241B65DC-3C92-4FDB-BD39-C49C07546682}" dt="2021-02-04T15:52:10.601" v="587" actId="164"/>
          <ac:grpSpMkLst>
            <pc:docMk/>
            <pc:sldMk cId="3093816550" sldId="273"/>
            <ac:grpSpMk id="58" creationId="{376A27DD-C8C2-4221-8BC4-C0F7CE50533B}"/>
          </ac:grpSpMkLst>
        </pc:grpChg>
        <pc:cxnChg chg="add mod">
          <ac:chgData name="Clements, William" userId="cbdb0636-a496-422a-8d40-98c53d494d26" providerId="ADAL" clId="{241B65DC-3C92-4FDB-BD39-C49C07546682}" dt="2021-02-04T15:48:43.778" v="503" actId="1076"/>
          <ac:cxnSpMkLst>
            <pc:docMk/>
            <pc:sldMk cId="3093816550" sldId="273"/>
            <ac:cxnSpMk id="5" creationId="{DC5185F8-E8F0-4AEA-8CD7-B0589AFC2DE1}"/>
          </ac:cxnSpMkLst>
        </pc:cxnChg>
        <pc:cxnChg chg="add mod">
          <ac:chgData name="Clements, William" userId="cbdb0636-a496-422a-8d40-98c53d494d26" providerId="ADAL" clId="{241B65DC-3C92-4FDB-BD39-C49C07546682}" dt="2021-02-04T15:49:24.405" v="515" actId="14100"/>
          <ac:cxnSpMkLst>
            <pc:docMk/>
            <pc:sldMk cId="3093816550" sldId="273"/>
            <ac:cxnSpMk id="6" creationId="{BA05F5A1-3988-43CC-B1CC-3507F3BBDA3E}"/>
          </ac:cxnSpMkLst>
        </pc:cxnChg>
        <pc:cxnChg chg="add mod">
          <ac:chgData name="Clements, William" userId="cbdb0636-a496-422a-8d40-98c53d494d26" providerId="ADAL" clId="{241B65DC-3C92-4FDB-BD39-C49C07546682}" dt="2021-02-04T15:49:34.926" v="517" actId="14100"/>
          <ac:cxnSpMkLst>
            <pc:docMk/>
            <pc:sldMk cId="3093816550" sldId="273"/>
            <ac:cxnSpMk id="9" creationId="{32387DBA-DFD5-497B-B855-DCF0F00AAB4A}"/>
          </ac:cxnSpMkLst>
        </pc:cxnChg>
        <pc:cxnChg chg="add del mod">
          <ac:chgData name="Clements, William" userId="cbdb0636-a496-422a-8d40-98c53d494d26" providerId="ADAL" clId="{241B65DC-3C92-4FDB-BD39-C49C07546682}" dt="2021-02-04T15:47:18.185" v="475"/>
          <ac:cxnSpMkLst>
            <pc:docMk/>
            <pc:sldMk cId="3093816550" sldId="273"/>
            <ac:cxnSpMk id="11" creationId="{9BE5B8B7-6A51-40A2-BAC5-E67A359EC42A}"/>
          </ac:cxnSpMkLst>
        </pc:cxnChg>
        <pc:cxnChg chg="add mod">
          <ac:chgData name="Clements, William" userId="cbdb0636-a496-422a-8d40-98c53d494d26" providerId="ADAL" clId="{241B65DC-3C92-4FDB-BD39-C49C07546682}" dt="2021-02-04T15:49:12.551" v="511" actId="1076"/>
          <ac:cxnSpMkLst>
            <pc:docMk/>
            <pc:sldMk cId="3093816550" sldId="273"/>
            <ac:cxnSpMk id="12" creationId="{4DD1BE6C-66FE-4521-B3B1-E4FEF9DD7F70}"/>
          </ac:cxnSpMkLst>
        </pc:cxnChg>
        <pc:cxnChg chg="add mod">
          <ac:chgData name="Clements, William" userId="cbdb0636-a496-422a-8d40-98c53d494d26" providerId="ADAL" clId="{241B65DC-3C92-4FDB-BD39-C49C07546682}" dt="2021-02-04T15:48:53.765" v="506" actId="1076"/>
          <ac:cxnSpMkLst>
            <pc:docMk/>
            <pc:sldMk cId="3093816550" sldId="273"/>
            <ac:cxnSpMk id="14" creationId="{0F58E94B-5841-485E-AD2C-CCA73EC5C1FF}"/>
          </ac:cxnSpMkLst>
        </pc:cxnChg>
        <pc:cxnChg chg="add del mod">
          <ac:chgData name="Clements, William" userId="cbdb0636-a496-422a-8d40-98c53d494d26" providerId="ADAL" clId="{241B65DC-3C92-4FDB-BD39-C49C07546682}" dt="2021-02-04T15:49:17.325" v="513"/>
          <ac:cxnSpMkLst>
            <pc:docMk/>
            <pc:sldMk cId="3093816550" sldId="273"/>
            <ac:cxnSpMk id="24" creationId="{A5FE5636-8FC9-4E75-BDB9-6DDF40B41C10}"/>
          </ac:cxnSpMkLst>
        </pc:cxnChg>
        <pc:cxnChg chg="add mod">
          <ac:chgData name="Clements, William" userId="cbdb0636-a496-422a-8d40-98c53d494d26" providerId="ADAL" clId="{241B65DC-3C92-4FDB-BD39-C49C07546682}" dt="2021-02-04T15:52:10.601" v="587" actId="164"/>
          <ac:cxnSpMkLst>
            <pc:docMk/>
            <pc:sldMk cId="3093816550" sldId="273"/>
            <ac:cxnSpMk id="29" creationId="{80998B7B-81EF-41A5-B2FC-0444245FF1AE}"/>
          </ac:cxnSpMkLst>
        </pc:cxnChg>
        <pc:cxnChg chg="add mod">
          <ac:chgData name="Clements, William" userId="cbdb0636-a496-422a-8d40-98c53d494d26" providerId="ADAL" clId="{241B65DC-3C92-4FDB-BD39-C49C07546682}" dt="2021-02-04T15:52:10.601" v="587" actId="164"/>
          <ac:cxnSpMkLst>
            <pc:docMk/>
            <pc:sldMk cId="3093816550" sldId="273"/>
            <ac:cxnSpMk id="30" creationId="{C76A8E72-80CA-42BA-B111-6819DEDFA91D}"/>
          </ac:cxnSpMkLst>
        </pc:cxnChg>
        <pc:cxnChg chg="add mod">
          <ac:chgData name="Clements, William" userId="cbdb0636-a496-422a-8d40-98c53d494d26" providerId="ADAL" clId="{241B65DC-3C92-4FDB-BD39-C49C07546682}" dt="2021-02-04T15:52:10.601" v="587" actId="164"/>
          <ac:cxnSpMkLst>
            <pc:docMk/>
            <pc:sldMk cId="3093816550" sldId="273"/>
            <ac:cxnSpMk id="32" creationId="{6FA5D80D-DA0A-4647-8C16-D59556D4115A}"/>
          </ac:cxnSpMkLst>
        </pc:cxnChg>
        <pc:cxnChg chg="add mod">
          <ac:chgData name="Clements, William" userId="cbdb0636-a496-422a-8d40-98c53d494d26" providerId="ADAL" clId="{241B65DC-3C92-4FDB-BD39-C49C07546682}" dt="2021-02-04T15:52:10.601" v="587" actId="164"/>
          <ac:cxnSpMkLst>
            <pc:docMk/>
            <pc:sldMk cId="3093816550" sldId="273"/>
            <ac:cxnSpMk id="33" creationId="{B69D0292-7BD7-4E96-A53C-142904122B7D}"/>
          </ac:cxnSpMkLst>
        </pc:cxnChg>
        <pc:cxnChg chg="add mod">
          <ac:chgData name="Clements, William" userId="cbdb0636-a496-422a-8d40-98c53d494d26" providerId="ADAL" clId="{241B65DC-3C92-4FDB-BD39-C49C07546682}" dt="2021-02-04T15:52:10.601" v="587" actId="164"/>
          <ac:cxnSpMkLst>
            <pc:docMk/>
            <pc:sldMk cId="3093816550" sldId="273"/>
            <ac:cxnSpMk id="34" creationId="{2BC443E2-F38B-4D5A-832E-EED0CE24A947}"/>
          </ac:cxnSpMkLst>
        </pc:cxnChg>
        <pc:cxnChg chg="add mod">
          <ac:chgData name="Clements, William" userId="cbdb0636-a496-422a-8d40-98c53d494d26" providerId="ADAL" clId="{241B65DC-3C92-4FDB-BD39-C49C07546682}" dt="2021-02-04T15:52:10.601" v="587" actId="164"/>
          <ac:cxnSpMkLst>
            <pc:docMk/>
            <pc:sldMk cId="3093816550" sldId="273"/>
            <ac:cxnSpMk id="35" creationId="{BD0204FA-23FF-4DE7-BD2A-E66946FEF7E0}"/>
          </ac:cxnSpMkLst>
        </pc:cxnChg>
        <pc:cxnChg chg="add del mod">
          <ac:chgData name="Clements, William" userId="cbdb0636-a496-422a-8d40-98c53d494d26" providerId="ADAL" clId="{241B65DC-3C92-4FDB-BD39-C49C07546682}" dt="2021-02-04T15:50:17.122" v="531"/>
          <ac:cxnSpMkLst>
            <pc:docMk/>
            <pc:sldMk cId="3093816550" sldId="273"/>
            <ac:cxnSpMk id="37" creationId="{C5964143-9714-42C0-91AA-E244750D5EB3}"/>
          </ac:cxnSpMkLst>
        </pc:cxnChg>
        <pc:cxnChg chg="add del mod">
          <ac:chgData name="Clements, William" userId="cbdb0636-a496-422a-8d40-98c53d494d26" providerId="ADAL" clId="{241B65DC-3C92-4FDB-BD39-C49C07546682}" dt="2021-02-04T15:50:17.122" v="531"/>
          <ac:cxnSpMkLst>
            <pc:docMk/>
            <pc:sldMk cId="3093816550" sldId="273"/>
            <ac:cxnSpMk id="38" creationId="{7E701B35-6BB8-4625-B219-4491EC3A8EE9}"/>
          </ac:cxnSpMkLst>
        </pc:cxnChg>
        <pc:cxnChg chg="add del mod">
          <ac:chgData name="Clements, William" userId="cbdb0636-a496-422a-8d40-98c53d494d26" providerId="ADAL" clId="{241B65DC-3C92-4FDB-BD39-C49C07546682}" dt="2021-02-04T15:50:17.122" v="531"/>
          <ac:cxnSpMkLst>
            <pc:docMk/>
            <pc:sldMk cId="3093816550" sldId="273"/>
            <ac:cxnSpMk id="39" creationId="{09F44F0D-7154-4BFD-A527-D8B7BE5F483F}"/>
          </ac:cxnSpMkLst>
        </pc:cxnChg>
        <pc:cxnChg chg="add mod">
          <ac:chgData name="Clements, William" userId="cbdb0636-a496-422a-8d40-98c53d494d26" providerId="ADAL" clId="{241B65DC-3C92-4FDB-BD39-C49C07546682}" dt="2021-02-04T15:52:10.601" v="587" actId="164"/>
          <ac:cxnSpMkLst>
            <pc:docMk/>
            <pc:sldMk cId="3093816550" sldId="273"/>
            <ac:cxnSpMk id="43" creationId="{3A1622EA-7CBA-4148-95A3-4F2856152244}"/>
          </ac:cxnSpMkLst>
        </pc:cxnChg>
        <pc:cxnChg chg="add mod">
          <ac:chgData name="Clements, William" userId="cbdb0636-a496-422a-8d40-98c53d494d26" providerId="ADAL" clId="{241B65DC-3C92-4FDB-BD39-C49C07546682}" dt="2021-02-04T15:52:10.601" v="587" actId="164"/>
          <ac:cxnSpMkLst>
            <pc:docMk/>
            <pc:sldMk cId="3093816550" sldId="273"/>
            <ac:cxnSpMk id="44" creationId="{12D63F12-E9EB-43A7-8B93-7E6565108B53}"/>
          </ac:cxnSpMkLst>
        </pc:cxnChg>
        <pc:cxnChg chg="add mod">
          <ac:chgData name="Clements, William" userId="cbdb0636-a496-422a-8d40-98c53d494d26" providerId="ADAL" clId="{241B65DC-3C92-4FDB-BD39-C49C07546682}" dt="2021-02-04T15:52:10.601" v="587" actId="164"/>
          <ac:cxnSpMkLst>
            <pc:docMk/>
            <pc:sldMk cId="3093816550" sldId="273"/>
            <ac:cxnSpMk id="45" creationId="{5A4FE6F0-DAD1-47AF-A834-51C2249534F3}"/>
          </ac:cxnSpMkLst>
        </pc:cxnChg>
        <pc:cxnChg chg="add mod">
          <ac:chgData name="Clements, William" userId="cbdb0636-a496-422a-8d40-98c53d494d26" providerId="ADAL" clId="{241B65DC-3C92-4FDB-BD39-C49C07546682}" dt="2021-02-04T15:52:10.601" v="587" actId="164"/>
          <ac:cxnSpMkLst>
            <pc:docMk/>
            <pc:sldMk cId="3093816550" sldId="273"/>
            <ac:cxnSpMk id="48" creationId="{A030FC33-7E46-410D-AB08-5AEBAEACBEC4}"/>
          </ac:cxnSpMkLst>
        </pc:cxnChg>
        <pc:cxnChg chg="add mod">
          <ac:chgData name="Clements, William" userId="cbdb0636-a496-422a-8d40-98c53d494d26" providerId="ADAL" clId="{241B65DC-3C92-4FDB-BD39-C49C07546682}" dt="2021-02-04T15:52:10.601" v="587" actId="164"/>
          <ac:cxnSpMkLst>
            <pc:docMk/>
            <pc:sldMk cId="3093816550" sldId="273"/>
            <ac:cxnSpMk id="49" creationId="{16CC5C57-2EC3-4522-9CDC-3E85FD20AEC4}"/>
          </ac:cxnSpMkLst>
        </pc:cxnChg>
        <pc:cxnChg chg="add mod">
          <ac:chgData name="Clements, William" userId="cbdb0636-a496-422a-8d40-98c53d494d26" providerId="ADAL" clId="{241B65DC-3C92-4FDB-BD39-C49C07546682}" dt="2021-02-04T15:52:10.601" v="587" actId="164"/>
          <ac:cxnSpMkLst>
            <pc:docMk/>
            <pc:sldMk cId="3093816550" sldId="273"/>
            <ac:cxnSpMk id="50" creationId="{DE35CC8D-085E-4888-85E1-63FA4668770D}"/>
          </ac:cxnSpMkLst>
        </pc:cxnChg>
        <pc:cxnChg chg="add mod">
          <ac:chgData name="Clements, William" userId="cbdb0636-a496-422a-8d40-98c53d494d26" providerId="ADAL" clId="{241B65DC-3C92-4FDB-BD39-C49C07546682}" dt="2021-02-04T15:52:10.601" v="587" actId="164"/>
          <ac:cxnSpMkLst>
            <pc:docMk/>
            <pc:sldMk cId="3093816550" sldId="273"/>
            <ac:cxnSpMk id="53" creationId="{69F64AB8-5EED-4087-BFCF-963B5E1BD39A}"/>
          </ac:cxnSpMkLst>
        </pc:cxnChg>
        <pc:cxnChg chg="add mod">
          <ac:chgData name="Clements, William" userId="cbdb0636-a496-422a-8d40-98c53d494d26" providerId="ADAL" clId="{241B65DC-3C92-4FDB-BD39-C49C07546682}" dt="2021-02-04T15:52:10.601" v="587" actId="164"/>
          <ac:cxnSpMkLst>
            <pc:docMk/>
            <pc:sldMk cId="3093816550" sldId="273"/>
            <ac:cxnSpMk id="54" creationId="{949867E1-13E4-4A2F-8D6D-6E83D1282B1A}"/>
          </ac:cxnSpMkLst>
        </pc:cxnChg>
        <pc:cxnChg chg="add mod">
          <ac:chgData name="Clements, William" userId="cbdb0636-a496-422a-8d40-98c53d494d26" providerId="ADAL" clId="{241B65DC-3C92-4FDB-BD39-C49C07546682}" dt="2021-02-04T15:52:10.601" v="587" actId="164"/>
          <ac:cxnSpMkLst>
            <pc:docMk/>
            <pc:sldMk cId="3093816550" sldId="273"/>
            <ac:cxnSpMk id="55" creationId="{6F89FF44-19EA-4E19-A91E-581532A20E42}"/>
          </ac:cxnSpMkLst>
        </pc:cxnChg>
      </pc:sldChg>
      <pc:sldChg chg="addSp delSp modSp new mod">
        <pc:chgData name="Clements, William" userId="cbdb0636-a496-422a-8d40-98c53d494d26" providerId="ADAL" clId="{241B65DC-3C92-4FDB-BD39-C49C07546682}" dt="2021-02-04T15:58:13.552" v="602" actId="1076"/>
        <pc:sldMkLst>
          <pc:docMk/>
          <pc:sldMk cId="3853952144" sldId="274"/>
        </pc:sldMkLst>
        <pc:spChg chg="del">
          <ac:chgData name="Clements, William" userId="cbdb0636-a496-422a-8d40-98c53d494d26" providerId="ADAL" clId="{241B65DC-3C92-4FDB-BD39-C49C07546682}" dt="2021-02-04T15:57:26.870" v="590"/>
          <ac:spMkLst>
            <pc:docMk/>
            <pc:sldMk cId="3853952144" sldId="274"/>
            <ac:spMk id="3" creationId="{8BF1CBA8-1B61-4C53-A532-A0F1EC8F848F}"/>
          </ac:spMkLst>
        </pc:spChg>
        <pc:picChg chg="add mod">
          <ac:chgData name="Clements, William" userId="cbdb0636-a496-422a-8d40-98c53d494d26" providerId="ADAL" clId="{241B65DC-3C92-4FDB-BD39-C49C07546682}" dt="2021-02-04T15:57:30.276" v="593" actId="962"/>
          <ac:picMkLst>
            <pc:docMk/>
            <pc:sldMk cId="3853952144" sldId="274"/>
            <ac:picMk id="5" creationId="{CE7104BF-FC4F-4038-936D-B02E64377278}"/>
          </ac:picMkLst>
        </pc:picChg>
        <pc:picChg chg="add mod">
          <ac:chgData name="Clements, William" userId="cbdb0636-a496-422a-8d40-98c53d494d26" providerId="ADAL" clId="{241B65DC-3C92-4FDB-BD39-C49C07546682}" dt="2021-02-04T15:58:13.552" v="602" actId="1076"/>
          <ac:picMkLst>
            <pc:docMk/>
            <pc:sldMk cId="3853952144" sldId="274"/>
            <ac:picMk id="7" creationId="{97662097-4BF3-46EF-947F-2FD3CC90B8ED}"/>
          </ac:picMkLst>
        </pc:picChg>
        <pc:picChg chg="add mod">
          <ac:chgData name="Clements, William" userId="cbdb0636-a496-422a-8d40-98c53d494d26" providerId="ADAL" clId="{241B65DC-3C92-4FDB-BD39-C49C07546682}" dt="2021-02-04T15:58:11.032" v="601" actId="14100"/>
          <ac:picMkLst>
            <pc:docMk/>
            <pc:sldMk cId="3853952144" sldId="274"/>
            <ac:picMk id="9" creationId="{AAF040A8-BDDA-43A2-8D6E-850915ABBB34}"/>
          </ac:picMkLst>
        </pc:picChg>
      </pc:sldChg>
    </pc:docChg>
  </pc:docChgLst>
  <pc:docChgLst>
    <pc:chgData name="Clements, William" userId="cbdb0636-a496-422a-8d40-98c53d494d26" providerId="ADAL" clId="{3FDFD8DA-374D-4ED9-A80D-C1F659E9E278}"/>
    <pc:docChg chg="undo redo custSel addSld modSld">
      <pc:chgData name="Clements, William" userId="cbdb0636-a496-422a-8d40-98c53d494d26" providerId="ADAL" clId="{3FDFD8DA-374D-4ED9-A80D-C1F659E9E278}" dt="2020-10-07T18:30:06.126" v="464"/>
      <pc:docMkLst>
        <pc:docMk/>
      </pc:docMkLst>
      <pc:sldChg chg="modSp mod">
        <pc:chgData name="Clements, William" userId="cbdb0636-a496-422a-8d40-98c53d494d26" providerId="ADAL" clId="{3FDFD8DA-374D-4ED9-A80D-C1F659E9E278}" dt="2020-10-07T18:30:06.126" v="464"/>
        <pc:sldMkLst>
          <pc:docMk/>
          <pc:sldMk cId="1912232564" sldId="256"/>
        </pc:sldMkLst>
        <pc:spChg chg="mod">
          <ac:chgData name="Clements, William" userId="cbdb0636-a496-422a-8d40-98c53d494d26" providerId="ADAL" clId="{3FDFD8DA-374D-4ED9-A80D-C1F659E9E278}" dt="2020-10-07T18:30:06.126" v="464"/>
          <ac:spMkLst>
            <pc:docMk/>
            <pc:sldMk cId="1912232564" sldId="256"/>
            <ac:spMk id="3" creationId="{D3F2A6F4-C934-4E91-8ACC-A01AE1BE9DDE}"/>
          </ac:spMkLst>
        </pc:spChg>
      </pc:sldChg>
      <pc:sldChg chg="addSp delSp modSp mod">
        <pc:chgData name="Clements, William" userId="cbdb0636-a496-422a-8d40-98c53d494d26" providerId="ADAL" clId="{3FDFD8DA-374D-4ED9-A80D-C1F659E9E278}" dt="2020-10-07T18:28:23.179" v="459" actId="20577"/>
        <pc:sldMkLst>
          <pc:docMk/>
          <pc:sldMk cId="943023879" sldId="258"/>
        </pc:sldMkLst>
        <pc:spChg chg="mod">
          <ac:chgData name="Clements, William" userId="cbdb0636-a496-422a-8d40-98c53d494d26" providerId="ADAL" clId="{3FDFD8DA-374D-4ED9-A80D-C1F659E9E278}" dt="2020-10-02T18:27:51.693" v="182" actId="20577"/>
          <ac:spMkLst>
            <pc:docMk/>
            <pc:sldMk cId="943023879" sldId="258"/>
            <ac:spMk id="3" creationId="{4AEB9260-E52E-4330-937D-6BB35FD6AB04}"/>
          </ac:spMkLst>
        </pc:spChg>
        <pc:spChg chg="add del">
          <ac:chgData name="Clements, William" userId="cbdb0636-a496-422a-8d40-98c53d494d26" providerId="ADAL" clId="{3FDFD8DA-374D-4ED9-A80D-C1F659E9E278}" dt="2020-10-02T18:25:18.753" v="65"/>
          <ac:spMkLst>
            <pc:docMk/>
            <pc:sldMk cId="943023879" sldId="258"/>
            <ac:spMk id="4" creationId="{CA12914F-8F52-4E26-BD42-EA3BD67B5893}"/>
          </ac:spMkLst>
        </pc:spChg>
        <pc:spChg chg="add mod">
          <ac:chgData name="Clements, William" userId="cbdb0636-a496-422a-8d40-98c53d494d26" providerId="ADAL" clId="{3FDFD8DA-374D-4ED9-A80D-C1F659E9E278}" dt="2020-10-07T18:28:23.179" v="459" actId="20577"/>
          <ac:spMkLst>
            <pc:docMk/>
            <pc:sldMk cId="943023879" sldId="258"/>
            <ac:spMk id="9" creationId="{BCE972CF-52C5-4829-BD60-16845AA86171}"/>
          </ac:spMkLst>
        </pc:spChg>
        <pc:picChg chg="mod">
          <ac:chgData name="Clements, William" userId="cbdb0636-a496-422a-8d40-98c53d494d26" providerId="ADAL" clId="{3FDFD8DA-374D-4ED9-A80D-C1F659E9E278}" dt="2020-10-02T18:25:39.907" v="68" actId="1076"/>
          <ac:picMkLst>
            <pc:docMk/>
            <pc:sldMk cId="943023879" sldId="258"/>
            <ac:picMk id="16" creationId="{11ED17B9-0576-4284-ACD9-F4F52694CF1D}"/>
          </ac:picMkLst>
        </pc:picChg>
      </pc:sldChg>
      <pc:sldChg chg="addSp modSp mod modAnim">
        <pc:chgData name="Clements, William" userId="cbdb0636-a496-422a-8d40-98c53d494d26" providerId="ADAL" clId="{3FDFD8DA-374D-4ED9-A80D-C1F659E9E278}" dt="2020-10-02T18:37:08.003" v="449" actId="403"/>
        <pc:sldMkLst>
          <pc:docMk/>
          <pc:sldMk cId="3304956665" sldId="260"/>
        </pc:sldMkLst>
        <pc:spChg chg="add mod">
          <ac:chgData name="Clements, William" userId="cbdb0636-a496-422a-8d40-98c53d494d26" providerId="ADAL" clId="{3FDFD8DA-374D-4ED9-A80D-C1F659E9E278}" dt="2020-10-02T18:36:38.801" v="440" actId="1076"/>
          <ac:spMkLst>
            <pc:docMk/>
            <pc:sldMk cId="3304956665" sldId="260"/>
            <ac:spMk id="5" creationId="{637C848E-CAB1-4CF4-B1F8-33397970DCD2}"/>
          </ac:spMkLst>
        </pc:spChg>
        <pc:graphicFrameChg chg="mod">
          <ac:chgData name="Clements, William" userId="cbdb0636-a496-422a-8d40-98c53d494d26" providerId="ADAL" clId="{3FDFD8DA-374D-4ED9-A80D-C1F659E9E278}" dt="2020-10-02T18:37:08.003" v="449" actId="403"/>
          <ac:graphicFrameMkLst>
            <pc:docMk/>
            <pc:sldMk cId="3304956665" sldId="260"/>
            <ac:graphicFrameMk id="6" creationId="{11FC8882-2EAB-499C-91E9-89E66A2E5264}"/>
          </ac:graphicFrameMkLst>
        </pc:graphicFrameChg>
      </pc:sldChg>
      <pc:sldChg chg="addSp delSp modSp mod modAnim">
        <pc:chgData name="Clements, William" userId="cbdb0636-a496-422a-8d40-98c53d494d26" providerId="ADAL" clId="{3FDFD8DA-374D-4ED9-A80D-C1F659E9E278}" dt="2020-10-02T18:30:47.547" v="226"/>
        <pc:sldMkLst>
          <pc:docMk/>
          <pc:sldMk cId="1997458881" sldId="262"/>
        </pc:sldMkLst>
        <pc:spChg chg="mod">
          <ac:chgData name="Clements, William" userId="cbdb0636-a496-422a-8d40-98c53d494d26" providerId="ADAL" clId="{3FDFD8DA-374D-4ED9-A80D-C1F659E9E278}" dt="2020-10-02T18:30:47.547" v="226"/>
          <ac:spMkLst>
            <pc:docMk/>
            <pc:sldMk cId="1997458881" sldId="262"/>
            <ac:spMk id="3" creationId="{D825BC60-7862-4C89-818E-CD328EDE988E}"/>
          </ac:spMkLst>
        </pc:spChg>
        <pc:spChg chg="add del">
          <ac:chgData name="Clements, William" userId="cbdb0636-a496-422a-8d40-98c53d494d26" providerId="ADAL" clId="{3FDFD8DA-374D-4ED9-A80D-C1F659E9E278}" dt="2020-10-02T18:28:23.511" v="184"/>
          <ac:spMkLst>
            <pc:docMk/>
            <pc:sldMk cId="1997458881" sldId="262"/>
            <ac:spMk id="4" creationId="{36D5E64E-C95A-44C6-93C2-B7EFB73A8169}"/>
          </ac:spMkLst>
        </pc:spChg>
        <pc:spChg chg="add del">
          <ac:chgData name="Clements, William" userId="cbdb0636-a496-422a-8d40-98c53d494d26" providerId="ADAL" clId="{3FDFD8DA-374D-4ED9-A80D-C1F659E9E278}" dt="2020-10-02T18:28:45.487" v="191"/>
          <ac:spMkLst>
            <pc:docMk/>
            <pc:sldMk cId="1997458881" sldId="262"/>
            <ac:spMk id="7" creationId="{62DAC1D7-BD46-4932-A9F2-618CA3F65C88}"/>
          </ac:spMkLst>
        </pc:spChg>
        <pc:spChg chg="add del">
          <ac:chgData name="Clements, William" userId="cbdb0636-a496-422a-8d40-98c53d494d26" providerId="ADAL" clId="{3FDFD8DA-374D-4ED9-A80D-C1F659E9E278}" dt="2020-10-02T18:28:57.615" v="193"/>
          <ac:spMkLst>
            <pc:docMk/>
            <pc:sldMk cId="1997458881" sldId="262"/>
            <ac:spMk id="8" creationId="{ABF01533-25D3-46BD-896F-EFA0BCB5AF28}"/>
          </ac:spMkLst>
        </pc:spChg>
        <pc:spChg chg="add mod">
          <ac:chgData name="Clements, William" userId="cbdb0636-a496-422a-8d40-98c53d494d26" providerId="ADAL" clId="{3FDFD8DA-374D-4ED9-A80D-C1F659E9E278}" dt="2020-10-02T18:29:40.146" v="201" actId="13822"/>
          <ac:spMkLst>
            <pc:docMk/>
            <pc:sldMk cId="1997458881" sldId="262"/>
            <ac:spMk id="10" creationId="{4B8C8CF5-0967-4F4F-8051-86FB7966944B}"/>
          </ac:spMkLst>
        </pc:spChg>
        <pc:spChg chg="add mod">
          <ac:chgData name="Clements, William" userId="cbdb0636-a496-422a-8d40-98c53d494d26" providerId="ADAL" clId="{3FDFD8DA-374D-4ED9-A80D-C1F659E9E278}" dt="2020-10-02T18:29:45.510" v="203" actId="13822"/>
          <ac:spMkLst>
            <pc:docMk/>
            <pc:sldMk cId="1997458881" sldId="262"/>
            <ac:spMk id="14" creationId="{2DFB8620-8851-43E9-8965-23AC122DB1C5}"/>
          </ac:spMkLst>
        </pc:spChg>
      </pc:sldChg>
      <pc:sldChg chg="addSp delSp modSp mod modAnim">
        <pc:chgData name="Clements, William" userId="cbdb0636-a496-422a-8d40-98c53d494d26" providerId="ADAL" clId="{3FDFD8DA-374D-4ED9-A80D-C1F659E9E278}" dt="2020-10-02T18:32:42.586" v="317"/>
        <pc:sldMkLst>
          <pc:docMk/>
          <pc:sldMk cId="1567866644" sldId="263"/>
        </pc:sldMkLst>
        <pc:spChg chg="mod">
          <ac:chgData name="Clements, William" userId="cbdb0636-a496-422a-8d40-98c53d494d26" providerId="ADAL" clId="{3FDFD8DA-374D-4ED9-A80D-C1F659E9E278}" dt="2020-10-02T18:32:17.692" v="312" actId="27636"/>
          <ac:spMkLst>
            <pc:docMk/>
            <pc:sldMk cId="1567866644" sldId="263"/>
            <ac:spMk id="3" creationId="{BE1CFC94-A9F5-4793-A2E8-009C311561D4}"/>
          </ac:spMkLst>
        </pc:spChg>
        <pc:spChg chg="mod">
          <ac:chgData name="Clements, William" userId="cbdb0636-a496-422a-8d40-98c53d494d26" providerId="ADAL" clId="{3FDFD8DA-374D-4ED9-A80D-C1F659E9E278}" dt="2020-10-02T18:32:20.838" v="314" actId="1076"/>
          <ac:spMkLst>
            <pc:docMk/>
            <pc:sldMk cId="1567866644" sldId="263"/>
            <ac:spMk id="4" creationId="{4581B2D3-ACDD-400F-A039-CD2D06CF90DF}"/>
          </ac:spMkLst>
        </pc:spChg>
        <pc:spChg chg="add del">
          <ac:chgData name="Clements, William" userId="cbdb0636-a496-422a-8d40-98c53d494d26" providerId="ADAL" clId="{3FDFD8DA-374D-4ED9-A80D-C1F659E9E278}" dt="2020-10-02T18:31:21.710" v="231"/>
          <ac:spMkLst>
            <pc:docMk/>
            <pc:sldMk cId="1567866644" sldId="263"/>
            <ac:spMk id="5" creationId="{FF671F5D-B16B-45AD-9885-59CE5ACBF874}"/>
          </ac:spMkLst>
        </pc:spChg>
        <pc:spChg chg="add mod ord">
          <ac:chgData name="Clements, William" userId="cbdb0636-a496-422a-8d40-98c53d494d26" providerId="ADAL" clId="{3FDFD8DA-374D-4ED9-A80D-C1F659E9E278}" dt="2020-10-02T18:31:53.407" v="239" actId="167"/>
          <ac:spMkLst>
            <pc:docMk/>
            <pc:sldMk cId="1567866644" sldId="263"/>
            <ac:spMk id="8" creationId="{AC3E902D-707B-437C-8460-9EA99B466C9C}"/>
          </ac:spMkLst>
        </pc:spChg>
      </pc:sldChg>
      <pc:sldChg chg="add">
        <pc:chgData name="Clements, William" userId="cbdb0636-a496-422a-8d40-98c53d494d26" providerId="ADAL" clId="{3FDFD8DA-374D-4ED9-A80D-C1F659E9E278}" dt="2020-10-02T18:33:41.860" v="318"/>
        <pc:sldMkLst>
          <pc:docMk/>
          <pc:sldMk cId="3931673851" sldId="264"/>
        </pc:sldMkLst>
      </pc:sldChg>
    </pc:docChg>
  </pc:docChgLst>
  <pc:docChgLst>
    <pc:chgData name="Clements, William" userId="cbdb0636-a496-422a-8d40-98c53d494d26" providerId="ADAL" clId="{613D03D4-99D7-495B-B2EC-E448C2F5285E}"/>
    <pc:docChg chg="undo custSel mod addSld delSld modSld sldOrd">
      <pc:chgData name="Clements, William" userId="cbdb0636-a496-422a-8d40-98c53d494d26" providerId="ADAL" clId="{613D03D4-99D7-495B-B2EC-E448C2F5285E}" dt="2020-10-14T18:53:55.410" v="2820" actId="14100"/>
      <pc:docMkLst>
        <pc:docMk/>
      </pc:docMkLst>
      <pc:sldChg chg="modSp mod ord">
        <pc:chgData name="Clements, William" userId="cbdb0636-a496-422a-8d40-98c53d494d26" providerId="ADAL" clId="{613D03D4-99D7-495B-B2EC-E448C2F5285E}" dt="2020-10-12T17:22:05.498" v="2420"/>
        <pc:sldMkLst>
          <pc:docMk/>
          <pc:sldMk cId="1912232564" sldId="256"/>
        </pc:sldMkLst>
        <pc:spChg chg="mod">
          <ac:chgData name="Clements, William" userId="cbdb0636-a496-422a-8d40-98c53d494d26" providerId="ADAL" clId="{613D03D4-99D7-495B-B2EC-E448C2F5285E}" dt="2020-10-12T16:12:38.500" v="1768" actId="255"/>
          <ac:spMkLst>
            <pc:docMk/>
            <pc:sldMk cId="1912232564" sldId="256"/>
            <ac:spMk id="3" creationId="{D3F2A6F4-C934-4E91-8ACC-A01AE1BE9DDE}"/>
          </ac:spMkLst>
        </pc:spChg>
      </pc:sldChg>
      <pc:sldChg chg="addSp modSp mod setBg">
        <pc:chgData name="Clements, William" userId="cbdb0636-a496-422a-8d40-98c53d494d26" providerId="ADAL" clId="{613D03D4-99D7-495B-B2EC-E448C2F5285E}" dt="2020-10-14T18:43:05.890" v="2819" actId="26606"/>
        <pc:sldMkLst>
          <pc:docMk/>
          <pc:sldMk cId="1543431509" sldId="257"/>
        </pc:sldMkLst>
        <pc:spChg chg="mod">
          <ac:chgData name="Clements, William" userId="cbdb0636-a496-422a-8d40-98c53d494d26" providerId="ADAL" clId="{613D03D4-99D7-495B-B2EC-E448C2F5285E}" dt="2020-10-14T18:43:05.890" v="2819" actId="26606"/>
          <ac:spMkLst>
            <pc:docMk/>
            <pc:sldMk cId="1543431509" sldId="257"/>
            <ac:spMk id="2" creationId="{E0AEB204-B543-4625-A37C-7960B55AD4DB}"/>
          </ac:spMkLst>
        </pc:spChg>
        <pc:spChg chg="mod">
          <ac:chgData name="Clements, William" userId="cbdb0636-a496-422a-8d40-98c53d494d26" providerId="ADAL" clId="{613D03D4-99D7-495B-B2EC-E448C2F5285E}" dt="2020-10-14T18:43:05.890" v="2819" actId="26606"/>
          <ac:spMkLst>
            <pc:docMk/>
            <pc:sldMk cId="1543431509" sldId="257"/>
            <ac:spMk id="3" creationId="{5187C1E2-FFA9-488E-B171-5DEB51CA2BE4}"/>
          </ac:spMkLst>
        </pc:spChg>
        <pc:spChg chg="add">
          <ac:chgData name="Clements, William" userId="cbdb0636-a496-422a-8d40-98c53d494d26" providerId="ADAL" clId="{613D03D4-99D7-495B-B2EC-E448C2F5285E}" dt="2020-10-14T18:43:05.890" v="2819" actId="26606"/>
          <ac:spMkLst>
            <pc:docMk/>
            <pc:sldMk cId="1543431509" sldId="257"/>
            <ac:spMk id="8" creationId="{C66F2F30-5DC0-44A0-BFA6-E12F46ED16DA}"/>
          </ac:spMkLst>
        </pc:spChg>
        <pc:spChg chg="add">
          <ac:chgData name="Clements, William" userId="cbdb0636-a496-422a-8d40-98c53d494d26" providerId="ADAL" clId="{613D03D4-99D7-495B-B2EC-E448C2F5285E}" dt="2020-10-14T18:43:05.890" v="2819" actId="26606"/>
          <ac:spMkLst>
            <pc:docMk/>
            <pc:sldMk cId="1543431509" sldId="257"/>
            <ac:spMk id="10" creationId="{85872F57-7F42-4F97-8391-DDC8D0054C03}"/>
          </ac:spMkLst>
        </pc:spChg>
        <pc:spChg chg="add">
          <ac:chgData name="Clements, William" userId="cbdb0636-a496-422a-8d40-98c53d494d26" providerId="ADAL" clId="{613D03D4-99D7-495B-B2EC-E448C2F5285E}" dt="2020-10-14T18:43:05.890" v="2819" actId="26606"/>
          <ac:spMkLst>
            <pc:docMk/>
            <pc:sldMk cId="1543431509" sldId="257"/>
            <ac:spMk id="12" creationId="{04DC2037-48A0-4F22-B9D4-8EAEBC780AB4}"/>
          </ac:spMkLst>
        </pc:spChg>
        <pc:spChg chg="add">
          <ac:chgData name="Clements, William" userId="cbdb0636-a496-422a-8d40-98c53d494d26" providerId="ADAL" clId="{613D03D4-99D7-495B-B2EC-E448C2F5285E}" dt="2020-10-14T18:43:05.890" v="2819" actId="26606"/>
          <ac:spMkLst>
            <pc:docMk/>
            <pc:sldMk cId="1543431509" sldId="257"/>
            <ac:spMk id="14" creationId="{0006CBFD-ADA0-43D1-9332-9C34CA1C76ED}"/>
          </ac:spMkLst>
        </pc:spChg>
        <pc:spChg chg="add">
          <ac:chgData name="Clements, William" userId="cbdb0636-a496-422a-8d40-98c53d494d26" providerId="ADAL" clId="{613D03D4-99D7-495B-B2EC-E448C2F5285E}" dt="2020-10-14T18:43:05.890" v="2819" actId="26606"/>
          <ac:spMkLst>
            <pc:docMk/>
            <pc:sldMk cId="1543431509" sldId="257"/>
            <ac:spMk id="16" creationId="{2B931666-F28F-45F3-A074-66D2272D580B}"/>
          </ac:spMkLst>
        </pc:spChg>
      </pc:sldChg>
      <pc:sldChg chg="addSp delSp modSp mod">
        <pc:chgData name="Clements, William" userId="cbdb0636-a496-422a-8d40-98c53d494d26" providerId="ADAL" clId="{613D03D4-99D7-495B-B2EC-E448C2F5285E}" dt="2020-10-12T16:14:04.932" v="1799" actId="1076"/>
        <pc:sldMkLst>
          <pc:docMk/>
          <pc:sldMk cId="943023879" sldId="258"/>
        </pc:sldMkLst>
        <pc:spChg chg="mod">
          <ac:chgData name="Clements, William" userId="cbdb0636-a496-422a-8d40-98c53d494d26" providerId="ADAL" clId="{613D03D4-99D7-495B-B2EC-E448C2F5285E}" dt="2020-10-12T16:13:53.238" v="1798" actId="20577"/>
          <ac:spMkLst>
            <pc:docMk/>
            <pc:sldMk cId="943023879" sldId="258"/>
            <ac:spMk id="3" creationId="{4AEB9260-E52E-4330-937D-6BB35FD6AB04}"/>
          </ac:spMkLst>
        </pc:spChg>
        <pc:spChg chg="del">
          <ac:chgData name="Clements, William" userId="cbdb0636-a496-422a-8d40-98c53d494d26" providerId="ADAL" clId="{613D03D4-99D7-495B-B2EC-E448C2F5285E}" dt="2020-10-12T14:45:31.690" v="192" actId="478"/>
          <ac:spMkLst>
            <pc:docMk/>
            <pc:sldMk cId="943023879" sldId="258"/>
            <ac:spMk id="9" creationId="{BCE972CF-52C5-4829-BD60-16845AA86171}"/>
          </ac:spMkLst>
        </pc:spChg>
        <pc:picChg chg="add del mod">
          <ac:chgData name="Clements, William" userId="cbdb0636-a496-422a-8d40-98c53d494d26" providerId="ADAL" clId="{613D03D4-99D7-495B-B2EC-E448C2F5285E}" dt="2020-10-12T14:45:04.509" v="182" actId="478"/>
          <ac:picMkLst>
            <pc:docMk/>
            <pc:sldMk cId="943023879" sldId="258"/>
            <ac:picMk id="5" creationId="{ECD19059-40B5-499F-A224-3767D2C6BFE9}"/>
          </ac:picMkLst>
        </pc:picChg>
        <pc:picChg chg="add mod ord">
          <ac:chgData name="Clements, William" userId="cbdb0636-a496-422a-8d40-98c53d494d26" providerId="ADAL" clId="{613D03D4-99D7-495B-B2EC-E448C2F5285E}" dt="2020-10-12T16:14:04.932" v="1799" actId="1076"/>
          <ac:picMkLst>
            <pc:docMk/>
            <pc:sldMk cId="943023879" sldId="258"/>
            <ac:picMk id="7" creationId="{BA0A0ACD-B0CA-4EFA-B84E-34D2F726A203}"/>
          </ac:picMkLst>
        </pc:picChg>
      </pc:sldChg>
      <pc:sldChg chg="modSp del">
        <pc:chgData name="Clements, William" userId="cbdb0636-a496-422a-8d40-98c53d494d26" providerId="ADAL" clId="{613D03D4-99D7-495B-B2EC-E448C2F5285E}" dt="2020-10-12T15:25:41.703" v="1482" actId="47"/>
        <pc:sldMkLst>
          <pc:docMk/>
          <pc:sldMk cId="3304956665" sldId="260"/>
        </pc:sldMkLst>
        <pc:graphicFrameChg chg="mod">
          <ac:chgData name="Clements, William" userId="cbdb0636-a496-422a-8d40-98c53d494d26" providerId="ADAL" clId="{613D03D4-99D7-495B-B2EC-E448C2F5285E}" dt="2020-10-12T15:25:20.285" v="1472"/>
          <ac:graphicFrameMkLst>
            <pc:docMk/>
            <pc:sldMk cId="3304956665" sldId="260"/>
            <ac:graphicFrameMk id="6" creationId="{11FC8882-2EAB-499C-91E9-89E66A2E5264}"/>
          </ac:graphicFrameMkLst>
        </pc:graphicFrameChg>
      </pc:sldChg>
      <pc:sldChg chg="addSp delSp modSp mod modAnim">
        <pc:chgData name="Clements, William" userId="cbdb0636-a496-422a-8d40-98c53d494d26" providerId="ADAL" clId="{613D03D4-99D7-495B-B2EC-E448C2F5285E}" dt="2020-10-12T15:19:44.715" v="1212" actId="27636"/>
        <pc:sldMkLst>
          <pc:docMk/>
          <pc:sldMk cId="1997458881" sldId="262"/>
        </pc:sldMkLst>
        <pc:spChg chg="mod">
          <ac:chgData name="Clements, William" userId="cbdb0636-a496-422a-8d40-98c53d494d26" providerId="ADAL" clId="{613D03D4-99D7-495B-B2EC-E448C2F5285E}" dt="2020-10-12T15:19:44.715" v="1212" actId="27636"/>
          <ac:spMkLst>
            <pc:docMk/>
            <pc:sldMk cId="1997458881" sldId="262"/>
            <ac:spMk id="3" creationId="{D825BC60-7862-4C89-818E-CD328EDE988E}"/>
          </ac:spMkLst>
        </pc:spChg>
        <pc:spChg chg="add del">
          <ac:chgData name="Clements, William" userId="cbdb0636-a496-422a-8d40-98c53d494d26" providerId="ADAL" clId="{613D03D4-99D7-495B-B2EC-E448C2F5285E}" dt="2020-10-12T15:16:39.767" v="1175"/>
          <ac:spMkLst>
            <pc:docMk/>
            <pc:sldMk cId="1997458881" sldId="262"/>
            <ac:spMk id="4" creationId="{42B5D5BB-5BAF-4984-9946-C30A3A4D90B0}"/>
          </ac:spMkLst>
        </pc:spChg>
        <pc:spChg chg="add del">
          <ac:chgData name="Clements, William" userId="cbdb0636-a496-422a-8d40-98c53d494d26" providerId="ADAL" clId="{613D03D4-99D7-495B-B2EC-E448C2F5285E}" dt="2020-10-12T15:17:02.388" v="1181" actId="478"/>
          <ac:spMkLst>
            <pc:docMk/>
            <pc:sldMk cId="1997458881" sldId="262"/>
            <ac:spMk id="5" creationId="{BB85BD83-E9F1-4FD3-9F63-3146396EC334}"/>
          </ac:spMkLst>
        </pc:spChg>
        <pc:spChg chg="add del mod">
          <ac:chgData name="Clements, William" userId="cbdb0636-a496-422a-8d40-98c53d494d26" providerId="ADAL" clId="{613D03D4-99D7-495B-B2EC-E448C2F5285E}" dt="2020-10-12T15:16:56.246" v="1179"/>
          <ac:spMkLst>
            <pc:docMk/>
            <pc:sldMk cId="1997458881" sldId="262"/>
            <ac:spMk id="7" creationId="{95A0155B-C440-4428-B292-0882D06C5E71}"/>
          </ac:spMkLst>
        </pc:spChg>
        <pc:spChg chg="add del">
          <ac:chgData name="Clements, William" userId="cbdb0636-a496-422a-8d40-98c53d494d26" providerId="ADAL" clId="{613D03D4-99D7-495B-B2EC-E448C2F5285E}" dt="2020-10-12T15:17:12.162" v="1183"/>
          <ac:spMkLst>
            <pc:docMk/>
            <pc:sldMk cId="1997458881" sldId="262"/>
            <ac:spMk id="8" creationId="{92BA840F-6BAE-4A3B-BA71-F2F6AB65550A}"/>
          </ac:spMkLst>
        </pc:spChg>
        <pc:spChg chg="add del">
          <ac:chgData name="Clements, William" userId="cbdb0636-a496-422a-8d40-98c53d494d26" providerId="ADAL" clId="{613D03D4-99D7-495B-B2EC-E448C2F5285E}" dt="2020-10-12T15:17:31.107" v="1188"/>
          <ac:spMkLst>
            <pc:docMk/>
            <pc:sldMk cId="1997458881" sldId="262"/>
            <ac:spMk id="9" creationId="{A088FABB-DDA4-4766-961F-ED92461AD590}"/>
          </ac:spMkLst>
        </pc:spChg>
        <pc:spChg chg="mod">
          <ac:chgData name="Clements, William" userId="cbdb0636-a496-422a-8d40-98c53d494d26" providerId="ADAL" clId="{613D03D4-99D7-495B-B2EC-E448C2F5285E}" dt="2020-10-12T15:17:56.155" v="1198" actId="1076"/>
          <ac:spMkLst>
            <pc:docMk/>
            <pc:sldMk cId="1997458881" sldId="262"/>
            <ac:spMk id="10" creationId="{4B8C8CF5-0967-4F4F-8051-86FB7966944B}"/>
          </ac:spMkLst>
        </pc:spChg>
        <pc:spChg chg="mod">
          <ac:chgData name="Clements, William" userId="cbdb0636-a496-422a-8d40-98c53d494d26" providerId="ADAL" clId="{613D03D4-99D7-495B-B2EC-E448C2F5285E}" dt="2020-10-12T15:18:08.972" v="1201" actId="1076"/>
          <ac:spMkLst>
            <pc:docMk/>
            <pc:sldMk cId="1997458881" sldId="262"/>
            <ac:spMk id="14" creationId="{2DFB8620-8851-43E9-8965-23AC122DB1C5}"/>
          </ac:spMkLst>
        </pc:spChg>
        <pc:spChg chg="add mod">
          <ac:chgData name="Clements, William" userId="cbdb0636-a496-422a-8d40-98c53d494d26" providerId="ADAL" clId="{613D03D4-99D7-495B-B2EC-E448C2F5285E}" dt="2020-10-12T15:18:11.035" v="1202" actId="1076"/>
          <ac:spMkLst>
            <pc:docMk/>
            <pc:sldMk cId="1997458881" sldId="262"/>
            <ac:spMk id="16" creationId="{5D7FA324-1F1E-4E5B-8A54-28245B8628A8}"/>
          </ac:spMkLst>
        </pc:spChg>
        <pc:spChg chg="add del">
          <ac:chgData name="Clements, William" userId="cbdb0636-a496-422a-8d40-98c53d494d26" providerId="ADAL" clId="{613D03D4-99D7-495B-B2EC-E448C2F5285E}" dt="2020-10-12T15:17:32.296" v="1191" actId="22"/>
          <ac:spMkLst>
            <pc:docMk/>
            <pc:sldMk cId="1997458881" sldId="262"/>
            <ac:spMk id="17" creationId="{B891163D-F78A-4476-9F1E-821969721E2E}"/>
          </ac:spMkLst>
        </pc:spChg>
        <pc:spChg chg="add del">
          <ac:chgData name="Clements, William" userId="cbdb0636-a496-422a-8d40-98c53d494d26" providerId="ADAL" clId="{613D03D4-99D7-495B-B2EC-E448C2F5285E}" dt="2020-10-12T15:17:40.666" v="1193"/>
          <ac:spMkLst>
            <pc:docMk/>
            <pc:sldMk cId="1997458881" sldId="262"/>
            <ac:spMk id="18" creationId="{078CB90F-8D72-44D8-9272-AE0A72B157C0}"/>
          </ac:spMkLst>
        </pc:spChg>
      </pc:sldChg>
      <pc:sldChg chg="addSp delSp modSp mod setBg delAnim modAnim">
        <pc:chgData name="Clements, William" userId="cbdb0636-a496-422a-8d40-98c53d494d26" providerId="ADAL" clId="{613D03D4-99D7-495B-B2EC-E448C2F5285E}" dt="2020-10-12T16:12:12.022" v="1767" actId="1076"/>
        <pc:sldMkLst>
          <pc:docMk/>
          <pc:sldMk cId="1567866644" sldId="263"/>
        </pc:sldMkLst>
        <pc:spChg chg="mod">
          <ac:chgData name="Clements, William" userId="cbdb0636-a496-422a-8d40-98c53d494d26" providerId="ADAL" clId="{613D03D4-99D7-495B-B2EC-E448C2F5285E}" dt="2020-10-12T16:11:53.295" v="1765" actId="26606"/>
          <ac:spMkLst>
            <pc:docMk/>
            <pc:sldMk cId="1567866644" sldId="263"/>
            <ac:spMk id="2" creationId="{94147C9A-DAD5-4F48-AFB9-713CC0FB84B0}"/>
          </ac:spMkLst>
        </pc:spChg>
        <pc:spChg chg="mod">
          <ac:chgData name="Clements, William" userId="cbdb0636-a496-422a-8d40-98c53d494d26" providerId="ADAL" clId="{613D03D4-99D7-495B-B2EC-E448C2F5285E}" dt="2020-10-12T16:11:53.295" v="1765" actId="26606"/>
          <ac:spMkLst>
            <pc:docMk/>
            <pc:sldMk cId="1567866644" sldId="263"/>
            <ac:spMk id="3" creationId="{BE1CFC94-A9F5-4793-A2E8-009C311561D4}"/>
          </ac:spMkLst>
        </pc:spChg>
        <pc:spChg chg="mod">
          <ac:chgData name="Clements, William" userId="cbdb0636-a496-422a-8d40-98c53d494d26" providerId="ADAL" clId="{613D03D4-99D7-495B-B2EC-E448C2F5285E}" dt="2020-10-12T16:11:53.295" v="1765" actId="26606"/>
          <ac:spMkLst>
            <pc:docMk/>
            <pc:sldMk cId="1567866644" sldId="263"/>
            <ac:spMk id="4" creationId="{4581B2D3-ACDD-400F-A039-CD2D06CF90DF}"/>
          </ac:spMkLst>
        </pc:spChg>
        <pc:spChg chg="del">
          <ac:chgData name="Clements, William" userId="cbdb0636-a496-422a-8d40-98c53d494d26" providerId="ADAL" clId="{613D03D4-99D7-495B-B2EC-E448C2F5285E}" dt="2020-10-12T15:21:14.407" v="1250" actId="478"/>
          <ac:spMkLst>
            <pc:docMk/>
            <pc:sldMk cId="1567866644" sldId="263"/>
            <ac:spMk id="8" creationId="{AC3E902D-707B-437C-8460-9EA99B466C9C}"/>
          </ac:spMkLst>
        </pc:spChg>
        <pc:spChg chg="add del">
          <ac:chgData name="Clements, William" userId="cbdb0636-a496-422a-8d40-98c53d494d26" providerId="ADAL" clId="{613D03D4-99D7-495B-B2EC-E448C2F5285E}" dt="2020-10-12T16:11:53.285" v="1764" actId="26606"/>
          <ac:spMkLst>
            <pc:docMk/>
            <pc:sldMk cId="1567866644" sldId="263"/>
            <ac:spMk id="9" creationId="{E35A04CF-97D4-4FF7-B359-C546B1F62E54}"/>
          </ac:spMkLst>
        </pc:spChg>
        <pc:spChg chg="add del">
          <ac:chgData name="Clements, William" userId="cbdb0636-a496-422a-8d40-98c53d494d26" providerId="ADAL" clId="{613D03D4-99D7-495B-B2EC-E448C2F5285E}" dt="2020-10-12T16:11:53.285" v="1764" actId="26606"/>
          <ac:spMkLst>
            <pc:docMk/>
            <pc:sldMk cId="1567866644" sldId="263"/>
            <ac:spMk id="11" creationId="{1DE7243B-5109-444B-8FAF-7437C66BC0E9}"/>
          </ac:spMkLst>
        </pc:spChg>
        <pc:spChg chg="add del">
          <ac:chgData name="Clements, William" userId="cbdb0636-a496-422a-8d40-98c53d494d26" providerId="ADAL" clId="{613D03D4-99D7-495B-B2EC-E448C2F5285E}" dt="2020-10-12T16:11:53.285" v="1764" actId="26606"/>
          <ac:spMkLst>
            <pc:docMk/>
            <pc:sldMk cId="1567866644" sldId="263"/>
            <ac:spMk id="13" creationId="{4C5D6221-DA7B-4611-AA26-7D8E349FDE96}"/>
          </ac:spMkLst>
        </pc:spChg>
        <pc:spChg chg="add">
          <ac:chgData name="Clements, William" userId="cbdb0636-a496-422a-8d40-98c53d494d26" providerId="ADAL" clId="{613D03D4-99D7-495B-B2EC-E448C2F5285E}" dt="2020-10-12T16:11:53.295" v="1765" actId="26606"/>
          <ac:spMkLst>
            <pc:docMk/>
            <pc:sldMk cId="1567866644" sldId="263"/>
            <ac:spMk id="15" creationId="{2A6B319F-86FE-4754-878E-06F0804D882B}"/>
          </ac:spMkLst>
        </pc:spChg>
        <pc:spChg chg="add">
          <ac:chgData name="Clements, William" userId="cbdb0636-a496-422a-8d40-98c53d494d26" providerId="ADAL" clId="{613D03D4-99D7-495B-B2EC-E448C2F5285E}" dt="2020-10-12T16:11:53.295" v="1765" actId="26606"/>
          <ac:spMkLst>
            <pc:docMk/>
            <pc:sldMk cId="1567866644" sldId="263"/>
            <ac:spMk id="16" creationId="{DCF7D1B5-3477-499F-ACC5-2C8B07F4EDB3}"/>
          </ac:spMkLst>
        </pc:spChg>
        <pc:picChg chg="add mod">
          <ac:chgData name="Clements, William" userId="cbdb0636-a496-422a-8d40-98c53d494d26" providerId="ADAL" clId="{613D03D4-99D7-495B-B2EC-E448C2F5285E}" dt="2020-10-12T16:12:12.022" v="1767" actId="1076"/>
          <ac:picMkLst>
            <pc:docMk/>
            <pc:sldMk cId="1567866644" sldId="263"/>
            <ac:picMk id="5" creationId="{15F6E835-7675-4BA7-9FEF-C99E1653A2C2}"/>
          </ac:picMkLst>
        </pc:picChg>
        <pc:picChg chg="del mod">
          <ac:chgData name="Clements, William" userId="cbdb0636-a496-422a-8d40-98c53d494d26" providerId="ADAL" clId="{613D03D4-99D7-495B-B2EC-E448C2F5285E}" dt="2020-10-12T16:11:43.868" v="1762" actId="21"/>
          <ac:picMkLst>
            <pc:docMk/>
            <pc:sldMk cId="1567866644" sldId="263"/>
            <ac:picMk id="6" creationId="{361856B2-4ECF-449C-A16B-215A8A0953A5}"/>
          </ac:picMkLst>
        </pc:picChg>
      </pc:sldChg>
      <pc:sldChg chg="addSp delSp modSp add del mod setBg modClrScheme delAnim modAnim setClrOvrMap chgLayout">
        <pc:chgData name="Clements, William" userId="cbdb0636-a496-422a-8d40-98c53d494d26" providerId="ADAL" clId="{613D03D4-99D7-495B-B2EC-E448C2F5285E}" dt="2020-10-12T15:37:49.976" v="1684" actId="1076"/>
        <pc:sldMkLst>
          <pc:docMk/>
          <pc:sldMk cId="3931673851" sldId="264"/>
        </pc:sldMkLst>
        <pc:spChg chg="mod ord">
          <ac:chgData name="Clements, William" userId="cbdb0636-a496-422a-8d40-98c53d494d26" providerId="ADAL" clId="{613D03D4-99D7-495B-B2EC-E448C2F5285E}" dt="2020-10-12T15:30:26.464" v="1607" actId="26606"/>
          <ac:spMkLst>
            <pc:docMk/>
            <pc:sldMk cId="3931673851" sldId="264"/>
            <ac:spMk id="2" creationId="{A54232E9-264A-4341-BAFB-4F3284370B06}"/>
          </ac:spMkLst>
        </pc:spChg>
        <pc:spChg chg="add del mod ord">
          <ac:chgData name="Clements, William" userId="cbdb0636-a496-422a-8d40-98c53d494d26" providerId="ADAL" clId="{613D03D4-99D7-495B-B2EC-E448C2F5285E}" dt="2020-10-12T15:32:56.953" v="1666" actId="313"/>
          <ac:spMkLst>
            <pc:docMk/>
            <pc:sldMk cId="3931673851" sldId="264"/>
            <ac:spMk id="3" creationId="{CAE2FE2C-5176-4204-804F-29C92D619B1B}"/>
          </ac:spMkLst>
        </pc:spChg>
        <pc:spChg chg="del">
          <ac:chgData name="Clements, William" userId="cbdb0636-a496-422a-8d40-98c53d494d26" providerId="ADAL" clId="{613D03D4-99D7-495B-B2EC-E448C2F5285E}" dt="2020-10-12T15:25:37.371" v="1481" actId="478"/>
          <ac:spMkLst>
            <pc:docMk/>
            <pc:sldMk cId="3931673851" sldId="264"/>
            <ac:spMk id="4" creationId="{F9B0BFBF-E2D9-4699-AA0E-D0EEA5BDFE80}"/>
          </ac:spMkLst>
        </pc:spChg>
        <pc:spChg chg="add mod ord">
          <ac:chgData name="Clements, William" userId="cbdb0636-a496-422a-8d40-98c53d494d26" providerId="ADAL" clId="{613D03D4-99D7-495B-B2EC-E448C2F5285E}" dt="2020-10-12T15:31:11.596" v="1625" actId="20577"/>
          <ac:spMkLst>
            <pc:docMk/>
            <pc:sldMk cId="3931673851" sldId="264"/>
            <ac:spMk id="5" creationId="{3FCDD290-B216-4E55-A8B1-8B1C0049F8DC}"/>
          </ac:spMkLst>
        </pc:spChg>
        <pc:spChg chg="del">
          <ac:chgData name="Clements, William" userId="cbdb0636-a496-422a-8d40-98c53d494d26" providerId="ADAL" clId="{613D03D4-99D7-495B-B2EC-E448C2F5285E}" dt="2020-10-12T15:25:35.370" v="1480" actId="478"/>
          <ac:spMkLst>
            <pc:docMk/>
            <pc:sldMk cId="3931673851" sldId="264"/>
            <ac:spMk id="6" creationId="{96016D6D-A623-4A62-BEE4-496C21E27793}"/>
          </ac:spMkLst>
        </pc:spChg>
        <pc:spChg chg="add mod">
          <ac:chgData name="Clements, William" userId="cbdb0636-a496-422a-8d40-98c53d494d26" providerId="ADAL" clId="{613D03D4-99D7-495B-B2EC-E448C2F5285E}" dt="2020-10-12T15:37:49.976" v="1684" actId="1076"/>
          <ac:spMkLst>
            <pc:docMk/>
            <pc:sldMk cId="3931673851" sldId="264"/>
            <ac:spMk id="6" creationId="{A542EA68-8DC5-42E7-BB66-5E336543C0FD}"/>
          </ac:spMkLst>
        </pc:spChg>
        <pc:spChg chg="add del">
          <ac:chgData name="Clements, William" userId="cbdb0636-a496-422a-8d40-98c53d494d26" providerId="ADAL" clId="{613D03D4-99D7-495B-B2EC-E448C2F5285E}" dt="2020-10-12T15:27:32.203" v="1517"/>
          <ac:spMkLst>
            <pc:docMk/>
            <pc:sldMk cId="3931673851" sldId="264"/>
            <ac:spMk id="7" creationId="{C85CFAB5-FCB6-462D-9429-8EA4F8415BAB}"/>
          </ac:spMkLst>
        </pc:spChg>
        <pc:spChg chg="add del">
          <ac:chgData name="Clements, William" userId="cbdb0636-a496-422a-8d40-98c53d494d26" providerId="ADAL" clId="{613D03D4-99D7-495B-B2EC-E448C2F5285E}" dt="2020-10-12T15:30:15.285" v="1593" actId="26606"/>
          <ac:spMkLst>
            <pc:docMk/>
            <pc:sldMk cId="3931673851" sldId="264"/>
            <ac:spMk id="10" creationId="{19C052EA-05E2-403D-965E-52D1BFFA24DF}"/>
          </ac:spMkLst>
        </pc:spChg>
        <pc:spChg chg="add del">
          <ac:chgData name="Clements, William" userId="cbdb0636-a496-422a-8d40-98c53d494d26" providerId="ADAL" clId="{613D03D4-99D7-495B-B2EC-E448C2F5285E}" dt="2020-10-12T15:30:15.285" v="1593" actId="26606"/>
          <ac:spMkLst>
            <pc:docMk/>
            <pc:sldMk cId="3931673851" sldId="264"/>
            <ac:spMk id="11" creationId="{CAE2FE2C-5176-4204-804F-29C92D619B1B}"/>
          </ac:spMkLst>
        </pc:spChg>
        <pc:spChg chg="add del">
          <ac:chgData name="Clements, William" userId="cbdb0636-a496-422a-8d40-98c53d494d26" providerId="ADAL" clId="{613D03D4-99D7-495B-B2EC-E448C2F5285E}" dt="2020-10-12T15:30:15.285" v="1593" actId="26606"/>
          <ac:spMkLst>
            <pc:docMk/>
            <pc:sldMk cId="3931673851" sldId="264"/>
            <ac:spMk id="12" creationId="{4C1936B8-2FFB-4F78-8388-B8C282B8A5BC}"/>
          </ac:spMkLst>
        </pc:spChg>
        <pc:spChg chg="add del">
          <ac:chgData name="Clements, William" userId="cbdb0636-a496-422a-8d40-98c53d494d26" providerId="ADAL" clId="{613D03D4-99D7-495B-B2EC-E448C2F5285E}" dt="2020-10-12T15:30:16.324" v="1597" actId="26606"/>
          <ac:spMkLst>
            <pc:docMk/>
            <pc:sldMk cId="3931673851" sldId="264"/>
            <ac:spMk id="14" creationId="{8045BF01-625E-4022-91E5-488DB3FCB734}"/>
          </ac:spMkLst>
        </pc:spChg>
        <pc:spChg chg="add del">
          <ac:chgData name="Clements, William" userId="cbdb0636-a496-422a-8d40-98c53d494d26" providerId="ADAL" clId="{613D03D4-99D7-495B-B2EC-E448C2F5285E}" dt="2020-10-12T15:30:16.324" v="1597" actId="26606"/>
          <ac:spMkLst>
            <pc:docMk/>
            <pc:sldMk cId="3931673851" sldId="264"/>
            <ac:spMk id="15" creationId="{0E442549-290E-4B7E-892E-F2DB911DD205}"/>
          </ac:spMkLst>
        </pc:spChg>
        <pc:spChg chg="add del mod">
          <ac:chgData name="Clements, William" userId="cbdb0636-a496-422a-8d40-98c53d494d26" providerId="ADAL" clId="{613D03D4-99D7-495B-B2EC-E448C2F5285E}" dt="2020-10-12T15:30:16.324" v="1597" actId="26606"/>
          <ac:spMkLst>
            <pc:docMk/>
            <pc:sldMk cId="3931673851" sldId="264"/>
            <ac:spMk id="16" creationId="{CAE2FE2C-5176-4204-804F-29C92D619B1B}"/>
          </ac:spMkLst>
        </pc:spChg>
        <pc:spChg chg="add del">
          <ac:chgData name="Clements, William" userId="cbdb0636-a496-422a-8d40-98c53d494d26" providerId="ADAL" clId="{613D03D4-99D7-495B-B2EC-E448C2F5285E}" dt="2020-10-12T15:30:19.140" v="1599" actId="26606"/>
          <ac:spMkLst>
            <pc:docMk/>
            <pc:sldMk cId="3931673851" sldId="264"/>
            <ac:spMk id="18" creationId="{D8515DC8-3701-44EB-999C-D5402B90C956}"/>
          </ac:spMkLst>
        </pc:spChg>
        <pc:spChg chg="add del">
          <ac:chgData name="Clements, William" userId="cbdb0636-a496-422a-8d40-98c53d494d26" providerId="ADAL" clId="{613D03D4-99D7-495B-B2EC-E448C2F5285E}" dt="2020-10-12T15:30:19.140" v="1599" actId="26606"/>
          <ac:spMkLst>
            <pc:docMk/>
            <pc:sldMk cId="3931673851" sldId="264"/>
            <ac:spMk id="19" creationId="{CAE2FE2C-5176-4204-804F-29C92D619B1B}"/>
          </ac:spMkLst>
        </pc:spChg>
        <pc:spChg chg="add del">
          <ac:chgData name="Clements, William" userId="cbdb0636-a496-422a-8d40-98c53d494d26" providerId="ADAL" clId="{613D03D4-99D7-495B-B2EC-E448C2F5285E}" dt="2020-10-12T15:30:20.814" v="1601" actId="26606"/>
          <ac:spMkLst>
            <pc:docMk/>
            <pc:sldMk cId="3931673851" sldId="264"/>
            <ac:spMk id="21" creationId="{1DE7243B-5109-444B-8FAF-7437C66BC0E9}"/>
          </ac:spMkLst>
        </pc:spChg>
        <pc:spChg chg="add del">
          <ac:chgData name="Clements, William" userId="cbdb0636-a496-422a-8d40-98c53d494d26" providerId="ADAL" clId="{613D03D4-99D7-495B-B2EC-E448C2F5285E}" dt="2020-10-12T15:30:20.814" v="1601" actId="26606"/>
          <ac:spMkLst>
            <pc:docMk/>
            <pc:sldMk cId="3931673851" sldId="264"/>
            <ac:spMk id="22" creationId="{4C5D6221-DA7B-4611-AA26-7D8E349FDE96}"/>
          </ac:spMkLst>
        </pc:spChg>
        <pc:spChg chg="add del">
          <ac:chgData name="Clements, William" userId="cbdb0636-a496-422a-8d40-98c53d494d26" providerId="ADAL" clId="{613D03D4-99D7-495B-B2EC-E448C2F5285E}" dt="2020-10-12T15:30:20.814" v="1601" actId="26606"/>
          <ac:spMkLst>
            <pc:docMk/>
            <pc:sldMk cId="3931673851" sldId="264"/>
            <ac:spMk id="23" creationId="{CAE2FE2C-5176-4204-804F-29C92D619B1B}"/>
          </ac:spMkLst>
        </pc:spChg>
        <pc:spChg chg="add del">
          <ac:chgData name="Clements, William" userId="cbdb0636-a496-422a-8d40-98c53d494d26" providerId="ADAL" clId="{613D03D4-99D7-495B-B2EC-E448C2F5285E}" dt="2020-10-12T15:30:24.972" v="1605" actId="26606"/>
          <ac:spMkLst>
            <pc:docMk/>
            <pc:sldMk cId="3931673851" sldId="264"/>
            <ac:spMk id="25" creationId="{9F7D788E-2C1B-4EF4-8719-12613771FF98}"/>
          </ac:spMkLst>
        </pc:spChg>
        <pc:spChg chg="add del">
          <ac:chgData name="Clements, William" userId="cbdb0636-a496-422a-8d40-98c53d494d26" providerId="ADAL" clId="{613D03D4-99D7-495B-B2EC-E448C2F5285E}" dt="2020-10-12T15:30:24.972" v="1605" actId="26606"/>
          <ac:spMkLst>
            <pc:docMk/>
            <pc:sldMk cId="3931673851" sldId="264"/>
            <ac:spMk id="26" creationId="{7C54E824-C0F4-480B-BC88-689F50C45FBD}"/>
          </ac:spMkLst>
        </pc:spChg>
        <pc:spChg chg="add del">
          <ac:chgData name="Clements, William" userId="cbdb0636-a496-422a-8d40-98c53d494d26" providerId="ADAL" clId="{613D03D4-99D7-495B-B2EC-E448C2F5285E}" dt="2020-10-12T15:30:24.972" v="1605" actId="26606"/>
          <ac:spMkLst>
            <pc:docMk/>
            <pc:sldMk cId="3931673851" sldId="264"/>
            <ac:spMk id="27" creationId="{58DEA6A1-FC5C-4E6E-BBBF-7E472949B394}"/>
          </ac:spMkLst>
        </pc:spChg>
        <pc:spChg chg="add del">
          <ac:chgData name="Clements, William" userId="cbdb0636-a496-422a-8d40-98c53d494d26" providerId="ADAL" clId="{613D03D4-99D7-495B-B2EC-E448C2F5285E}" dt="2020-10-12T15:30:24.972" v="1605" actId="26606"/>
          <ac:spMkLst>
            <pc:docMk/>
            <pc:sldMk cId="3931673851" sldId="264"/>
            <ac:spMk id="28" creationId="{96AAAC3B-1954-46B7-BBAC-27DFF5B5295F}"/>
          </ac:spMkLst>
        </pc:spChg>
        <pc:spChg chg="add del mod">
          <ac:chgData name="Clements, William" userId="cbdb0636-a496-422a-8d40-98c53d494d26" providerId="ADAL" clId="{613D03D4-99D7-495B-B2EC-E448C2F5285E}" dt="2020-10-12T15:30:24.972" v="1605" actId="26606"/>
          <ac:spMkLst>
            <pc:docMk/>
            <pc:sldMk cId="3931673851" sldId="264"/>
            <ac:spMk id="29" creationId="{CAE2FE2C-5176-4204-804F-29C92D619B1B}"/>
          </ac:spMkLst>
        </pc:spChg>
        <pc:spChg chg="add del">
          <ac:chgData name="Clements, William" userId="cbdb0636-a496-422a-8d40-98c53d494d26" providerId="ADAL" clId="{613D03D4-99D7-495B-B2EC-E448C2F5285E}" dt="2020-10-12T15:30:24.972" v="1605" actId="26606"/>
          <ac:spMkLst>
            <pc:docMk/>
            <pc:sldMk cId="3931673851" sldId="264"/>
            <ac:spMk id="30" creationId="{A5AD6500-BB62-4AAC-9D2F-C10DDC90CBB1}"/>
          </ac:spMkLst>
        </pc:spChg>
        <pc:spChg chg="add del">
          <ac:chgData name="Clements, William" userId="cbdb0636-a496-422a-8d40-98c53d494d26" providerId="ADAL" clId="{613D03D4-99D7-495B-B2EC-E448C2F5285E}" dt="2020-10-12T15:30:26.464" v="1607" actId="26606"/>
          <ac:spMkLst>
            <pc:docMk/>
            <pc:sldMk cId="3931673851" sldId="264"/>
            <ac:spMk id="32" creationId="{4FFBEE45-F140-49D5-85EA-C78C24340B23}"/>
          </ac:spMkLst>
        </pc:spChg>
        <pc:spChg chg="add del">
          <ac:chgData name="Clements, William" userId="cbdb0636-a496-422a-8d40-98c53d494d26" providerId="ADAL" clId="{613D03D4-99D7-495B-B2EC-E448C2F5285E}" dt="2020-10-12T15:30:26.464" v="1607" actId="26606"/>
          <ac:spMkLst>
            <pc:docMk/>
            <pc:sldMk cId="3931673851" sldId="264"/>
            <ac:spMk id="33" creationId="{CAE2FE2C-5176-4204-804F-29C92D619B1B}"/>
          </ac:spMkLst>
        </pc:spChg>
        <pc:graphicFrameChg chg="add del">
          <ac:chgData name="Clements, William" userId="cbdb0636-a496-422a-8d40-98c53d494d26" providerId="ADAL" clId="{613D03D4-99D7-495B-B2EC-E448C2F5285E}" dt="2020-10-12T15:30:12.254" v="1591" actId="26606"/>
          <ac:graphicFrameMkLst>
            <pc:docMk/>
            <pc:sldMk cId="3931673851" sldId="264"/>
            <ac:graphicFrameMk id="8" creationId="{D2639793-8EEC-42B7-8D5D-1A70B0527F42}"/>
          </ac:graphicFrameMkLst>
        </pc:graphicFrameChg>
      </pc:sldChg>
      <pc:sldChg chg="addSp delSp modSp new mod modClrScheme chgLayout">
        <pc:chgData name="Clements, William" userId="cbdb0636-a496-422a-8d40-98c53d494d26" providerId="ADAL" clId="{613D03D4-99D7-495B-B2EC-E448C2F5285E}" dt="2020-10-12T16:16:12.377" v="1854" actId="20577"/>
        <pc:sldMkLst>
          <pc:docMk/>
          <pc:sldMk cId="2548616336" sldId="265"/>
        </pc:sldMkLst>
        <pc:spChg chg="mod ord">
          <ac:chgData name="Clements, William" userId="cbdb0636-a496-422a-8d40-98c53d494d26" providerId="ADAL" clId="{613D03D4-99D7-495B-B2EC-E448C2F5285E}" dt="2020-10-12T14:49:47.739" v="454" actId="700"/>
          <ac:spMkLst>
            <pc:docMk/>
            <pc:sldMk cId="2548616336" sldId="265"/>
            <ac:spMk id="2" creationId="{398C01B5-1862-4253-B25E-B8E7040F5037}"/>
          </ac:spMkLst>
        </pc:spChg>
        <pc:spChg chg="mod ord">
          <ac:chgData name="Clements, William" userId="cbdb0636-a496-422a-8d40-98c53d494d26" providerId="ADAL" clId="{613D03D4-99D7-495B-B2EC-E448C2F5285E}" dt="2020-10-12T16:16:12.377" v="1854" actId="20577"/>
          <ac:spMkLst>
            <pc:docMk/>
            <pc:sldMk cId="2548616336" sldId="265"/>
            <ac:spMk id="3" creationId="{91421AB0-54E7-48DF-B0ED-286ECCC31467}"/>
          </ac:spMkLst>
        </pc:spChg>
        <pc:spChg chg="del mod ord">
          <ac:chgData name="Clements, William" userId="cbdb0636-a496-422a-8d40-98c53d494d26" providerId="ADAL" clId="{613D03D4-99D7-495B-B2EC-E448C2F5285E}" dt="2020-10-12T14:49:47.739" v="454" actId="700"/>
          <ac:spMkLst>
            <pc:docMk/>
            <pc:sldMk cId="2548616336" sldId="265"/>
            <ac:spMk id="4" creationId="{963079A4-EEC2-48B6-814F-59F50599934E}"/>
          </ac:spMkLst>
        </pc:spChg>
        <pc:spChg chg="add mod ord">
          <ac:chgData name="Clements, William" userId="cbdb0636-a496-422a-8d40-98c53d494d26" providerId="ADAL" clId="{613D03D4-99D7-495B-B2EC-E448C2F5285E}" dt="2020-10-12T14:49:57.207" v="483" actId="20577"/>
          <ac:spMkLst>
            <pc:docMk/>
            <pc:sldMk cId="2548616336" sldId="265"/>
            <ac:spMk id="5" creationId="{354AE2F1-3D4B-4428-842F-02AE3FB790E9}"/>
          </ac:spMkLst>
        </pc:spChg>
        <pc:spChg chg="add mod ord">
          <ac:chgData name="Clements, William" userId="cbdb0636-a496-422a-8d40-98c53d494d26" providerId="ADAL" clId="{613D03D4-99D7-495B-B2EC-E448C2F5285E}" dt="2020-10-12T14:50:07.197" v="506" actId="20577"/>
          <ac:spMkLst>
            <pc:docMk/>
            <pc:sldMk cId="2548616336" sldId="265"/>
            <ac:spMk id="6" creationId="{C53A68B7-27DB-44FA-A9D4-81A04E32A18F}"/>
          </ac:spMkLst>
        </pc:spChg>
        <pc:spChg chg="add mod ord">
          <ac:chgData name="Clements, William" userId="cbdb0636-a496-422a-8d40-98c53d494d26" providerId="ADAL" clId="{613D03D4-99D7-495B-B2EC-E448C2F5285E}" dt="2020-10-12T16:16:10.135" v="1846" actId="20577"/>
          <ac:spMkLst>
            <pc:docMk/>
            <pc:sldMk cId="2548616336" sldId="265"/>
            <ac:spMk id="7" creationId="{54050BD3-A1AE-4E0F-A3EB-D2C8FC0A62D5}"/>
          </ac:spMkLst>
        </pc:spChg>
        <pc:picChg chg="add mod">
          <ac:chgData name="Clements, William" userId="cbdb0636-a496-422a-8d40-98c53d494d26" providerId="ADAL" clId="{613D03D4-99D7-495B-B2EC-E448C2F5285E}" dt="2020-10-12T16:15:32.612" v="1834" actId="1076"/>
          <ac:picMkLst>
            <pc:docMk/>
            <pc:sldMk cId="2548616336" sldId="265"/>
            <ac:picMk id="8" creationId="{A58ED9CA-74F1-4ABD-8B36-67FE3241792B}"/>
          </ac:picMkLst>
        </pc:picChg>
        <pc:picChg chg="add mod">
          <ac:chgData name="Clements, William" userId="cbdb0636-a496-422a-8d40-98c53d494d26" providerId="ADAL" clId="{613D03D4-99D7-495B-B2EC-E448C2F5285E}" dt="2020-10-12T15:01:11.775" v="983" actId="14100"/>
          <ac:picMkLst>
            <pc:docMk/>
            <pc:sldMk cId="2548616336" sldId="265"/>
            <ac:picMk id="9" creationId="{410C3D43-4C93-48EE-8421-9E2AABED8654}"/>
          </ac:picMkLst>
        </pc:picChg>
      </pc:sldChg>
      <pc:sldChg chg="addSp delSp modSp add mod setBg delDesignElem">
        <pc:chgData name="Clements, William" userId="cbdb0636-a496-422a-8d40-98c53d494d26" providerId="ADAL" clId="{613D03D4-99D7-495B-B2EC-E448C2F5285E}" dt="2020-10-12T16:11:03.767" v="1757" actId="26606"/>
        <pc:sldMkLst>
          <pc:docMk/>
          <pc:sldMk cId="570347228" sldId="266"/>
        </pc:sldMkLst>
        <pc:spChg chg="add">
          <ac:chgData name="Clements, William" userId="cbdb0636-a496-422a-8d40-98c53d494d26" providerId="ADAL" clId="{613D03D4-99D7-495B-B2EC-E448C2F5285E}" dt="2020-10-12T16:11:03.767" v="1757" actId="26606"/>
          <ac:spMkLst>
            <pc:docMk/>
            <pc:sldMk cId="570347228" sldId="266"/>
            <ac:spMk id="18" creationId="{C83A5C14-ED91-4CD1-809E-D29FF97C9AF5}"/>
          </ac:spMkLst>
        </pc:spChg>
        <pc:spChg chg="add">
          <ac:chgData name="Clements, William" userId="cbdb0636-a496-422a-8d40-98c53d494d26" providerId="ADAL" clId="{613D03D4-99D7-495B-B2EC-E448C2F5285E}" dt="2020-10-12T16:11:03.767" v="1757" actId="26606"/>
          <ac:spMkLst>
            <pc:docMk/>
            <pc:sldMk cId="570347228" sldId="266"/>
            <ac:spMk id="20" creationId="{56065185-5C34-4F86-AA96-AA4D065B0EF4}"/>
          </ac:spMkLst>
        </pc:spChg>
        <pc:spChg chg="del">
          <ac:chgData name="Clements, William" userId="cbdb0636-a496-422a-8d40-98c53d494d26" providerId="ADAL" clId="{613D03D4-99D7-495B-B2EC-E448C2F5285E}" dt="2020-10-12T16:10:13.295" v="1756"/>
          <ac:spMkLst>
            <pc:docMk/>
            <pc:sldMk cId="570347228" sldId="266"/>
            <ac:spMk id="22" creationId="{42A4FC2C-047E-45A5-965D-8E1E3BF09BC6}"/>
          </ac:spMkLst>
        </pc:spChg>
        <pc:picChg chg="mod">
          <ac:chgData name="Clements, William" userId="cbdb0636-a496-422a-8d40-98c53d494d26" providerId="ADAL" clId="{613D03D4-99D7-495B-B2EC-E448C2F5285E}" dt="2020-10-12T16:11:03.767" v="1757" actId="26606"/>
          <ac:picMkLst>
            <pc:docMk/>
            <pc:sldMk cId="570347228" sldId="266"/>
            <ac:picMk id="13" creationId="{98DA98F6-CA0D-42F3-9216-BF5B6615B88A}"/>
          </ac:picMkLst>
        </pc:picChg>
      </pc:sldChg>
      <pc:sldChg chg="addSp delSp modSp new del mod setBg modClrScheme chgLayout">
        <pc:chgData name="Clements, William" userId="cbdb0636-a496-422a-8d40-98c53d494d26" providerId="ADAL" clId="{613D03D4-99D7-495B-B2EC-E448C2F5285E}" dt="2020-10-12T16:10:11.567" v="1753" actId="2696"/>
        <pc:sldMkLst>
          <pc:docMk/>
          <pc:sldMk cId="2254887031" sldId="266"/>
        </pc:sldMkLst>
        <pc:spChg chg="del">
          <ac:chgData name="Clements, William" userId="cbdb0636-a496-422a-8d40-98c53d494d26" providerId="ADAL" clId="{613D03D4-99D7-495B-B2EC-E448C2F5285E}" dt="2020-10-12T16:09:48.718" v="1748" actId="700"/>
          <ac:spMkLst>
            <pc:docMk/>
            <pc:sldMk cId="2254887031" sldId="266"/>
            <ac:spMk id="2" creationId="{C97DCC3C-3C9C-4231-930C-B116D702F056}"/>
          </ac:spMkLst>
        </pc:spChg>
        <pc:spChg chg="del">
          <ac:chgData name="Clements, William" userId="cbdb0636-a496-422a-8d40-98c53d494d26" providerId="ADAL" clId="{613D03D4-99D7-495B-B2EC-E448C2F5285E}" dt="2020-10-12T16:09:48.718" v="1748" actId="700"/>
          <ac:spMkLst>
            <pc:docMk/>
            <pc:sldMk cId="2254887031" sldId="266"/>
            <ac:spMk id="3" creationId="{6E848B07-9BBF-4963-9B45-ED5F51734A2F}"/>
          </ac:spMkLst>
        </pc:spChg>
        <pc:spChg chg="add del">
          <ac:chgData name="Clements, William" userId="cbdb0636-a496-422a-8d40-98c53d494d26" providerId="ADAL" clId="{613D03D4-99D7-495B-B2EC-E448C2F5285E}" dt="2020-10-12T16:09:48.718" v="1748" actId="700"/>
          <ac:spMkLst>
            <pc:docMk/>
            <pc:sldMk cId="2254887031" sldId="266"/>
            <ac:spMk id="4" creationId="{5F35CEB4-570D-4152-B00C-C9009E9BB8F4}"/>
          </ac:spMkLst>
        </pc:spChg>
        <pc:spChg chg="del">
          <ac:chgData name="Clements, William" userId="cbdb0636-a496-422a-8d40-98c53d494d26" providerId="ADAL" clId="{613D03D4-99D7-495B-B2EC-E448C2F5285E}" dt="2020-10-12T16:09:48.718" v="1748" actId="700"/>
          <ac:spMkLst>
            <pc:docMk/>
            <pc:sldMk cId="2254887031" sldId="266"/>
            <ac:spMk id="5" creationId="{252330E2-BF85-4BEE-947E-594912C228B1}"/>
          </ac:spMkLst>
        </pc:spChg>
        <pc:spChg chg="del">
          <ac:chgData name="Clements, William" userId="cbdb0636-a496-422a-8d40-98c53d494d26" providerId="ADAL" clId="{613D03D4-99D7-495B-B2EC-E448C2F5285E}" dt="2020-10-12T16:09:48.718" v="1748" actId="700"/>
          <ac:spMkLst>
            <pc:docMk/>
            <pc:sldMk cId="2254887031" sldId="266"/>
            <ac:spMk id="6" creationId="{2CB1B402-C99E-4F08-A2B8-7FC550FDE140}"/>
          </ac:spMkLst>
        </pc:spChg>
        <pc:spChg chg="add del">
          <ac:chgData name="Clements, William" userId="cbdb0636-a496-422a-8d40-98c53d494d26" providerId="ADAL" clId="{613D03D4-99D7-495B-B2EC-E448C2F5285E}" dt="2020-10-12T16:09:54.784" v="1751" actId="26606"/>
          <ac:spMkLst>
            <pc:docMk/>
            <pc:sldMk cId="2254887031" sldId="266"/>
            <ac:spMk id="18" creationId="{01D0AF59-99C3-4251-AB9A-C966C6AD4400}"/>
          </ac:spMkLst>
        </pc:spChg>
        <pc:spChg chg="add del">
          <ac:chgData name="Clements, William" userId="cbdb0636-a496-422a-8d40-98c53d494d26" providerId="ADAL" clId="{613D03D4-99D7-495B-B2EC-E448C2F5285E}" dt="2020-10-12T16:09:54.784" v="1751" actId="26606"/>
          <ac:spMkLst>
            <pc:docMk/>
            <pc:sldMk cId="2254887031" sldId="266"/>
            <ac:spMk id="20" creationId="{1855405F-37A2-4869-9154-F8BE3BECE6C3}"/>
          </ac:spMkLst>
        </pc:spChg>
        <pc:spChg chg="add">
          <ac:chgData name="Clements, William" userId="cbdb0636-a496-422a-8d40-98c53d494d26" providerId="ADAL" clId="{613D03D4-99D7-495B-B2EC-E448C2F5285E}" dt="2020-10-12T16:09:54.789" v="1752" actId="26606"/>
          <ac:spMkLst>
            <pc:docMk/>
            <pc:sldMk cId="2254887031" sldId="266"/>
            <ac:spMk id="22" creationId="{42A4FC2C-047E-45A5-965D-8E1E3BF09BC6}"/>
          </ac:spMkLst>
        </pc:spChg>
        <pc:graphicFrameChg chg="add del mod">
          <ac:chgData name="Clements, William" userId="cbdb0636-a496-422a-8d40-98c53d494d26" providerId="ADAL" clId="{613D03D4-99D7-495B-B2EC-E448C2F5285E}" dt="2020-10-12T15:05:09.915" v="988"/>
          <ac:graphicFrameMkLst>
            <pc:docMk/>
            <pc:sldMk cId="2254887031" sldId="266"/>
            <ac:graphicFrameMk id="9" creationId="{D947239E-9FAB-4619-8358-443EB62B99E7}"/>
          </ac:graphicFrameMkLst>
        </pc:graphicFrameChg>
        <pc:graphicFrameChg chg="add del mod">
          <ac:chgData name="Clements, William" userId="cbdb0636-a496-422a-8d40-98c53d494d26" providerId="ADAL" clId="{613D03D4-99D7-495B-B2EC-E448C2F5285E}" dt="2020-10-12T15:08:24.846" v="992"/>
          <ac:graphicFrameMkLst>
            <pc:docMk/>
            <pc:sldMk cId="2254887031" sldId="266"/>
            <ac:graphicFrameMk id="11" creationId="{AF8C2370-90AD-43EA-ADD0-78E834369C8A}"/>
          </ac:graphicFrameMkLst>
        </pc:graphicFrameChg>
        <pc:picChg chg="add del mod">
          <ac:chgData name="Clements, William" userId="cbdb0636-a496-422a-8d40-98c53d494d26" providerId="ADAL" clId="{613D03D4-99D7-495B-B2EC-E448C2F5285E}" dt="2020-10-12T15:04:59.214" v="986"/>
          <ac:picMkLst>
            <pc:docMk/>
            <pc:sldMk cId="2254887031" sldId="266"/>
            <ac:picMk id="8" creationId="{F0973C91-679D-466D-8213-EF75718B72D5}"/>
          </ac:picMkLst>
        </pc:picChg>
        <pc:picChg chg="add del mod">
          <ac:chgData name="Clements, William" userId="cbdb0636-a496-422a-8d40-98c53d494d26" providerId="ADAL" clId="{613D03D4-99D7-495B-B2EC-E448C2F5285E}" dt="2020-10-12T16:09:39.379" v="1745" actId="478"/>
          <ac:picMkLst>
            <pc:docMk/>
            <pc:sldMk cId="2254887031" sldId="266"/>
            <ac:picMk id="10" creationId="{4C2E5265-562C-416B-8B0F-FD3CC729DF0D}"/>
          </ac:picMkLst>
        </pc:picChg>
        <pc:picChg chg="add del">
          <ac:chgData name="Clements, William" userId="cbdb0636-a496-422a-8d40-98c53d494d26" providerId="ADAL" clId="{613D03D4-99D7-495B-B2EC-E448C2F5285E}" dt="2020-10-12T15:08:27.480" v="994"/>
          <ac:picMkLst>
            <pc:docMk/>
            <pc:sldMk cId="2254887031" sldId="266"/>
            <ac:picMk id="12" creationId="{E124A82F-1748-46EC-9D33-C19F14605E94}"/>
          </ac:picMkLst>
        </pc:picChg>
        <pc:picChg chg="add mod">
          <ac:chgData name="Clements, William" userId="cbdb0636-a496-422a-8d40-98c53d494d26" providerId="ADAL" clId="{613D03D4-99D7-495B-B2EC-E448C2F5285E}" dt="2020-10-12T16:09:54.789" v="1752" actId="26606"/>
          <ac:picMkLst>
            <pc:docMk/>
            <pc:sldMk cId="2254887031" sldId="266"/>
            <ac:picMk id="13" creationId="{98DA98F6-CA0D-42F3-9216-BF5B6615B88A}"/>
          </ac:picMkLst>
        </pc:picChg>
      </pc:sldChg>
      <pc:sldChg chg="addSp delSp modSp add mod setBg delDesignElem">
        <pc:chgData name="Clements, William" userId="cbdb0636-a496-422a-8d40-98c53d494d26" providerId="ADAL" clId="{613D03D4-99D7-495B-B2EC-E448C2F5285E}" dt="2020-10-12T16:11:34.598" v="1761" actId="26606"/>
        <pc:sldMkLst>
          <pc:docMk/>
          <pc:sldMk cId="2772422666" sldId="267"/>
        </pc:sldMkLst>
        <pc:spChg chg="add del">
          <ac:chgData name="Clements, William" userId="cbdb0636-a496-422a-8d40-98c53d494d26" providerId="ADAL" clId="{613D03D4-99D7-495B-B2EC-E448C2F5285E}" dt="2020-10-12T16:11:32.443" v="1759" actId="26606"/>
          <ac:spMkLst>
            <pc:docMk/>
            <pc:sldMk cId="2772422666" sldId="267"/>
            <ac:spMk id="14" creationId="{2FAA70C3-2AD5-42D6-AC00-5977FEA4DA14}"/>
          </ac:spMkLst>
        </pc:spChg>
        <pc:spChg chg="add del">
          <ac:chgData name="Clements, William" userId="cbdb0636-a496-422a-8d40-98c53d494d26" providerId="ADAL" clId="{613D03D4-99D7-495B-B2EC-E448C2F5285E}" dt="2020-10-12T16:11:32.443" v="1759" actId="26606"/>
          <ac:spMkLst>
            <pc:docMk/>
            <pc:sldMk cId="2772422666" sldId="267"/>
            <ac:spMk id="15" creationId="{5D1D4658-32CD-4903-BDA6-7B54EEA4ED6F}"/>
          </ac:spMkLst>
        </pc:spChg>
        <pc:spChg chg="del">
          <ac:chgData name="Clements, William" userId="cbdb0636-a496-422a-8d40-98c53d494d26" providerId="ADAL" clId="{613D03D4-99D7-495B-B2EC-E448C2F5285E}" dt="2020-10-12T16:10:13.295" v="1756"/>
          <ac:spMkLst>
            <pc:docMk/>
            <pc:sldMk cId="2772422666" sldId="267"/>
            <ac:spMk id="17" creationId="{73EDB3DA-AEF0-428A-A317-C42827E6C836}"/>
          </ac:spMkLst>
        </pc:spChg>
        <pc:spChg chg="add del">
          <ac:chgData name="Clements, William" userId="cbdb0636-a496-422a-8d40-98c53d494d26" providerId="ADAL" clId="{613D03D4-99D7-495B-B2EC-E448C2F5285E}" dt="2020-10-12T16:11:34.598" v="1761" actId="26606"/>
          <ac:spMkLst>
            <pc:docMk/>
            <pc:sldMk cId="2772422666" sldId="267"/>
            <ac:spMk id="18" creationId="{873D1266-90B6-4C24-80C2-29868E71405C}"/>
          </ac:spMkLst>
        </pc:spChg>
        <pc:spChg chg="del">
          <ac:chgData name="Clements, William" userId="cbdb0636-a496-422a-8d40-98c53d494d26" providerId="ADAL" clId="{613D03D4-99D7-495B-B2EC-E448C2F5285E}" dt="2020-10-12T16:10:13.295" v="1756"/>
          <ac:spMkLst>
            <pc:docMk/>
            <pc:sldMk cId="2772422666" sldId="267"/>
            <ac:spMk id="19" creationId="{4A06AD8B-0227-4FF6-AEB4-C66C5A5398C1}"/>
          </ac:spMkLst>
        </pc:spChg>
        <pc:spChg chg="add del">
          <ac:chgData name="Clements, William" userId="cbdb0636-a496-422a-8d40-98c53d494d26" providerId="ADAL" clId="{613D03D4-99D7-495B-B2EC-E448C2F5285E}" dt="2020-10-12T16:11:34.598" v="1761" actId="26606"/>
          <ac:spMkLst>
            <pc:docMk/>
            <pc:sldMk cId="2772422666" sldId="267"/>
            <ac:spMk id="20" creationId="{D2CBF7C7-CEB6-4485-BB17-6931944B905E}"/>
          </ac:spMkLst>
        </pc:spChg>
        <pc:spChg chg="del">
          <ac:chgData name="Clements, William" userId="cbdb0636-a496-422a-8d40-98c53d494d26" providerId="ADAL" clId="{613D03D4-99D7-495B-B2EC-E448C2F5285E}" dt="2020-10-12T16:10:13.295" v="1756"/>
          <ac:spMkLst>
            <pc:docMk/>
            <pc:sldMk cId="2772422666" sldId="267"/>
            <ac:spMk id="21" creationId="{5DFACEB2-7564-4FB9-B739-C2CE339BA3D2}"/>
          </ac:spMkLst>
        </pc:spChg>
        <pc:picChg chg="mod ord">
          <ac:chgData name="Clements, William" userId="cbdb0636-a496-422a-8d40-98c53d494d26" providerId="ADAL" clId="{613D03D4-99D7-495B-B2EC-E448C2F5285E}" dt="2020-10-12T16:11:34.598" v="1761" actId="26606"/>
          <ac:picMkLst>
            <pc:docMk/>
            <pc:sldMk cId="2772422666" sldId="267"/>
            <ac:picMk id="10" creationId="{23BD2390-35F3-4C50-AF0B-317974A7F456}"/>
          </ac:picMkLst>
        </pc:picChg>
        <pc:picChg chg="mod">
          <ac:chgData name="Clements, William" userId="cbdb0636-a496-422a-8d40-98c53d494d26" providerId="ADAL" clId="{613D03D4-99D7-495B-B2EC-E448C2F5285E}" dt="2020-10-12T16:11:34.598" v="1761" actId="26606"/>
          <ac:picMkLst>
            <pc:docMk/>
            <pc:sldMk cId="2772422666" sldId="267"/>
            <ac:picMk id="12" creationId="{BDB1BD11-053E-450C-9201-52B08F3D8381}"/>
          </ac:picMkLst>
        </pc:picChg>
      </pc:sldChg>
      <pc:sldChg chg="addSp delSp modSp new del mod setBg modClrScheme chgLayout modNotesTx">
        <pc:chgData name="Clements, William" userId="cbdb0636-a496-422a-8d40-98c53d494d26" providerId="ADAL" clId="{613D03D4-99D7-495B-B2EC-E448C2F5285E}" dt="2020-10-12T16:10:11.567" v="1753" actId="2696"/>
        <pc:sldMkLst>
          <pc:docMk/>
          <pc:sldMk cId="4227543719" sldId="267"/>
        </pc:sldMkLst>
        <pc:spChg chg="del">
          <ac:chgData name="Clements, William" userId="cbdb0636-a496-422a-8d40-98c53d494d26" providerId="ADAL" clId="{613D03D4-99D7-495B-B2EC-E448C2F5285E}" dt="2020-10-12T15:10:25.061" v="1002" actId="700"/>
          <ac:spMkLst>
            <pc:docMk/>
            <pc:sldMk cId="4227543719" sldId="267"/>
            <ac:spMk id="2" creationId="{8BC0A231-93DB-490D-9678-27E2C01B75A1}"/>
          </ac:spMkLst>
        </pc:spChg>
        <pc:spChg chg="del">
          <ac:chgData name="Clements, William" userId="cbdb0636-a496-422a-8d40-98c53d494d26" providerId="ADAL" clId="{613D03D4-99D7-495B-B2EC-E448C2F5285E}" dt="2020-10-12T15:10:25.061" v="1002" actId="700"/>
          <ac:spMkLst>
            <pc:docMk/>
            <pc:sldMk cId="4227543719" sldId="267"/>
            <ac:spMk id="3" creationId="{299BE715-BC27-4F00-83C0-2636657F4DA0}"/>
          </ac:spMkLst>
        </pc:spChg>
        <pc:spChg chg="add del">
          <ac:chgData name="Clements, William" userId="cbdb0636-a496-422a-8d40-98c53d494d26" providerId="ADAL" clId="{613D03D4-99D7-495B-B2EC-E448C2F5285E}" dt="2020-10-12T15:10:25.061" v="1002" actId="700"/>
          <ac:spMkLst>
            <pc:docMk/>
            <pc:sldMk cId="4227543719" sldId="267"/>
            <ac:spMk id="4" creationId="{584D53EA-92D2-403C-AED7-D8B5FD836DE3}"/>
          </ac:spMkLst>
        </pc:spChg>
        <pc:spChg chg="del">
          <ac:chgData name="Clements, William" userId="cbdb0636-a496-422a-8d40-98c53d494d26" providerId="ADAL" clId="{613D03D4-99D7-495B-B2EC-E448C2F5285E}" dt="2020-10-12T15:10:25.061" v="1002" actId="700"/>
          <ac:spMkLst>
            <pc:docMk/>
            <pc:sldMk cId="4227543719" sldId="267"/>
            <ac:spMk id="5" creationId="{5DD8FF04-7D21-41AE-94A7-885562E5F79C}"/>
          </ac:spMkLst>
        </pc:spChg>
        <pc:spChg chg="del">
          <ac:chgData name="Clements, William" userId="cbdb0636-a496-422a-8d40-98c53d494d26" providerId="ADAL" clId="{613D03D4-99D7-495B-B2EC-E448C2F5285E}" dt="2020-10-12T15:10:25.061" v="1002" actId="700"/>
          <ac:spMkLst>
            <pc:docMk/>
            <pc:sldMk cId="4227543719" sldId="267"/>
            <ac:spMk id="6" creationId="{3FA2D039-1CD6-4987-8528-77A942A45799}"/>
          </ac:spMkLst>
        </pc:spChg>
        <pc:spChg chg="add">
          <ac:chgData name="Clements, William" userId="cbdb0636-a496-422a-8d40-98c53d494d26" providerId="ADAL" clId="{613D03D4-99D7-495B-B2EC-E448C2F5285E}" dt="2020-10-12T15:12:58.228" v="1013" actId="26606"/>
          <ac:spMkLst>
            <pc:docMk/>
            <pc:sldMk cId="4227543719" sldId="267"/>
            <ac:spMk id="17" creationId="{73EDB3DA-AEF0-428A-A317-C42827E6C836}"/>
          </ac:spMkLst>
        </pc:spChg>
        <pc:spChg chg="add">
          <ac:chgData name="Clements, William" userId="cbdb0636-a496-422a-8d40-98c53d494d26" providerId="ADAL" clId="{613D03D4-99D7-495B-B2EC-E448C2F5285E}" dt="2020-10-12T15:12:58.228" v="1013" actId="26606"/>
          <ac:spMkLst>
            <pc:docMk/>
            <pc:sldMk cId="4227543719" sldId="267"/>
            <ac:spMk id="19" creationId="{4A06AD8B-0227-4FF6-AEB4-C66C5A5398C1}"/>
          </ac:spMkLst>
        </pc:spChg>
        <pc:spChg chg="add">
          <ac:chgData name="Clements, William" userId="cbdb0636-a496-422a-8d40-98c53d494d26" providerId="ADAL" clId="{613D03D4-99D7-495B-B2EC-E448C2F5285E}" dt="2020-10-12T15:12:58.228" v="1013" actId="26606"/>
          <ac:spMkLst>
            <pc:docMk/>
            <pc:sldMk cId="4227543719" sldId="267"/>
            <ac:spMk id="21" creationId="{5DFACEB2-7564-4FB9-B739-C2CE339BA3D2}"/>
          </ac:spMkLst>
        </pc:spChg>
        <pc:picChg chg="add del mod">
          <ac:chgData name="Clements, William" userId="cbdb0636-a496-422a-8d40-98c53d494d26" providerId="ADAL" clId="{613D03D4-99D7-495B-B2EC-E448C2F5285E}" dt="2020-10-12T15:10:22.495" v="1001"/>
          <ac:picMkLst>
            <pc:docMk/>
            <pc:sldMk cId="4227543719" sldId="267"/>
            <ac:picMk id="8" creationId="{8CB9E5E3-21D8-42F1-9A52-D21D29F4C992}"/>
          </ac:picMkLst>
        </pc:picChg>
        <pc:picChg chg="add mod">
          <ac:chgData name="Clements, William" userId="cbdb0636-a496-422a-8d40-98c53d494d26" providerId="ADAL" clId="{613D03D4-99D7-495B-B2EC-E448C2F5285E}" dt="2020-10-12T15:12:58.228" v="1013" actId="26606"/>
          <ac:picMkLst>
            <pc:docMk/>
            <pc:sldMk cId="4227543719" sldId="267"/>
            <ac:picMk id="10" creationId="{23BD2390-35F3-4C50-AF0B-317974A7F456}"/>
          </ac:picMkLst>
        </pc:picChg>
        <pc:picChg chg="add mod">
          <ac:chgData name="Clements, William" userId="cbdb0636-a496-422a-8d40-98c53d494d26" providerId="ADAL" clId="{613D03D4-99D7-495B-B2EC-E448C2F5285E}" dt="2020-10-12T15:12:58.228" v="1013" actId="26606"/>
          <ac:picMkLst>
            <pc:docMk/>
            <pc:sldMk cId="4227543719" sldId="267"/>
            <ac:picMk id="12" creationId="{BDB1BD11-053E-450C-9201-52B08F3D8381}"/>
          </ac:picMkLst>
        </pc:picChg>
      </pc:sldChg>
      <pc:sldChg chg="new del">
        <pc:chgData name="Clements, William" userId="cbdb0636-a496-422a-8d40-98c53d494d26" providerId="ADAL" clId="{613D03D4-99D7-495B-B2EC-E448C2F5285E}" dt="2020-10-12T15:26:04.551" v="1484" actId="680"/>
        <pc:sldMkLst>
          <pc:docMk/>
          <pc:sldMk cId="1501508021" sldId="268"/>
        </pc:sldMkLst>
      </pc:sldChg>
      <pc:sldChg chg="addSp delSp modSp add del mod setBg modClrScheme chgLayout">
        <pc:chgData name="Clements, William" userId="cbdb0636-a496-422a-8d40-98c53d494d26" providerId="ADAL" clId="{613D03D4-99D7-495B-B2EC-E448C2F5285E}" dt="2020-10-12T16:10:11.567" v="1753" actId="2696"/>
        <pc:sldMkLst>
          <pc:docMk/>
          <pc:sldMk cId="1559238505" sldId="268"/>
        </pc:sldMkLst>
        <pc:spChg chg="del">
          <ac:chgData name="Clements, William" userId="cbdb0636-a496-422a-8d40-98c53d494d26" providerId="ADAL" clId="{613D03D4-99D7-495B-B2EC-E448C2F5285E}" dt="2020-10-12T16:05:24.102" v="1702" actId="700"/>
          <ac:spMkLst>
            <pc:docMk/>
            <pc:sldMk cId="1559238505" sldId="268"/>
            <ac:spMk id="2" creationId="{C97DCC3C-3C9C-4231-930C-B116D702F056}"/>
          </ac:spMkLst>
        </pc:spChg>
        <pc:spChg chg="del">
          <ac:chgData name="Clements, William" userId="cbdb0636-a496-422a-8d40-98c53d494d26" providerId="ADAL" clId="{613D03D4-99D7-495B-B2EC-E448C2F5285E}" dt="2020-10-12T16:05:24.102" v="1702" actId="700"/>
          <ac:spMkLst>
            <pc:docMk/>
            <pc:sldMk cId="1559238505" sldId="268"/>
            <ac:spMk id="3" creationId="{6E848B07-9BBF-4963-9B45-ED5F51734A2F}"/>
          </ac:spMkLst>
        </pc:spChg>
        <pc:spChg chg="del">
          <ac:chgData name="Clements, William" userId="cbdb0636-a496-422a-8d40-98c53d494d26" providerId="ADAL" clId="{613D03D4-99D7-495B-B2EC-E448C2F5285E}" dt="2020-10-12T16:05:24.102" v="1702" actId="700"/>
          <ac:spMkLst>
            <pc:docMk/>
            <pc:sldMk cId="1559238505" sldId="268"/>
            <ac:spMk id="4" creationId="{5F35CEB4-570D-4152-B00C-C9009E9BB8F4}"/>
          </ac:spMkLst>
        </pc:spChg>
        <pc:spChg chg="del">
          <ac:chgData name="Clements, William" userId="cbdb0636-a496-422a-8d40-98c53d494d26" providerId="ADAL" clId="{613D03D4-99D7-495B-B2EC-E448C2F5285E}" dt="2020-10-12T16:05:24.102" v="1702" actId="700"/>
          <ac:spMkLst>
            <pc:docMk/>
            <pc:sldMk cId="1559238505" sldId="268"/>
            <ac:spMk id="5" creationId="{252330E2-BF85-4BEE-947E-594912C228B1}"/>
          </ac:spMkLst>
        </pc:spChg>
        <pc:spChg chg="del">
          <ac:chgData name="Clements, William" userId="cbdb0636-a496-422a-8d40-98c53d494d26" providerId="ADAL" clId="{613D03D4-99D7-495B-B2EC-E448C2F5285E}" dt="2020-10-12T16:05:24.102" v="1702" actId="700"/>
          <ac:spMkLst>
            <pc:docMk/>
            <pc:sldMk cId="1559238505" sldId="268"/>
            <ac:spMk id="6" creationId="{2CB1B402-C99E-4F08-A2B8-7FC550FDE140}"/>
          </ac:spMkLst>
        </pc:spChg>
        <pc:spChg chg="add del">
          <ac:chgData name="Clements, William" userId="cbdb0636-a496-422a-8d40-98c53d494d26" providerId="ADAL" clId="{613D03D4-99D7-495B-B2EC-E448C2F5285E}" dt="2020-10-12T16:06:25.942" v="1708" actId="26606"/>
          <ac:spMkLst>
            <pc:docMk/>
            <pc:sldMk cId="1559238505" sldId="268"/>
            <ac:spMk id="16" creationId="{D99D2C73-08B0-4F6B-A8E9-4651E6BDBE48}"/>
          </ac:spMkLst>
        </pc:spChg>
        <pc:spChg chg="add del">
          <ac:chgData name="Clements, William" userId="cbdb0636-a496-422a-8d40-98c53d494d26" providerId="ADAL" clId="{613D03D4-99D7-495B-B2EC-E448C2F5285E}" dt="2020-10-12T16:06:25.942" v="1708" actId="26606"/>
          <ac:spMkLst>
            <pc:docMk/>
            <pc:sldMk cId="1559238505" sldId="268"/>
            <ac:spMk id="18" creationId="{968DB88C-7EF2-487C-85D1-848F61F13E3F}"/>
          </ac:spMkLst>
        </pc:spChg>
        <pc:spChg chg="add del">
          <ac:chgData name="Clements, William" userId="cbdb0636-a496-422a-8d40-98c53d494d26" providerId="ADAL" clId="{613D03D4-99D7-495B-B2EC-E448C2F5285E}" dt="2020-10-12T16:07:54.567" v="1722" actId="26606"/>
          <ac:spMkLst>
            <pc:docMk/>
            <pc:sldMk cId="1559238505" sldId="268"/>
            <ac:spMk id="22" creationId="{D99D2C73-08B0-4F6B-A8E9-4651E6BDBE48}"/>
          </ac:spMkLst>
        </pc:spChg>
        <pc:spChg chg="add del">
          <ac:chgData name="Clements, William" userId="cbdb0636-a496-422a-8d40-98c53d494d26" providerId="ADAL" clId="{613D03D4-99D7-495B-B2EC-E448C2F5285E}" dt="2020-10-12T16:07:54.567" v="1722" actId="26606"/>
          <ac:spMkLst>
            <pc:docMk/>
            <pc:sldMk cId="1559238505" sldId="268"/>
            <ac:spMk id="24" creationId="{968DB88C-7EF2-487C-85D1-848F61F13E3F}"/>
          </ac:spMkLst>
        </pc:spChg>
        <pc:picChg chg="add del mod">
          <ac:chgData name="Clements, William" userId="cbdb0636-a496-422a-8d40-98c53d494d26" providerId="ADAL" clId="{613D03D4-99D7-495B-B2EC-E448C2F5285E}" dt="2020-10-12T16:07:20.081" v="1712" actId="478"/>
          <ac:picMkLst>
            <pc:docMk/>
            <pc:sldMk cId="1559238505" sldId="268"/>
            <ac:picMk id="8" creationId="{4D1F9771-BEF0-4A7F-82B3-B2DD21833B9E}"/>
          </ac:picMkLst>
        </pc:picChg>
        <pc:picChg chg="del">
          <ac:chgData name="Clements, William" userId="cbdb0636-a496-422a-8d40-98c53d494d26" providerId="ADAL" clId="{613D03D4-99D7-495B-B2EC-E448C2F5285E}" dt="2020-10-12T16:05:16.275" v="1700" actId="478"/>
          <ac:picMkLst>
            <pc:docMk/>
            <pc:sldMk cId="1559238505" sldId="268"/>
            <ac:picMk id="10" creationId="{4C2E5265-562C-416B-8B0F-FD3CC729DF0D}"/>
          </ac:picMkLst>
        </pc:picChg>
        <pc:picChg chg="add del mod">
          <ac:chgData name="Clements, William" userId="cbdb0636-a496-422a-8d40-98c53d494d26" providerId="ADAL" clId="{613D03D4-99D7-495B-B2EC-E448C2F5285E}" dt="2020-10-12T16:07:20.706" v="1713" actId="478"/>
          <ac:picMkLst>
            <pc:docMk/>
            <pc:sldMk cId="1559238505" sldId="268"/>
            <ac:picMk id="11" creationId="{97E2B068-2E2E-4F98-BE0E-8C6BA063C89E}"/>
          </ac:picMkLst>
        </pc:picChg>
        <pc:picChg chg="del">
          <ac:chgData name="Clements, William" userId="cbdb0636-a496-422a-8d40-98c53d494d26" providerId="ADAL" clId="{613D03D4-99D7-495B-B2EC-E448C2F5285E}" dt="2020-10-12T16:05:17.105" v="1701" actId="478"/>
          <ac:picMkLst>
            <pc:docMk/>
            <pc:sldMk cId="1559238505" sldId="268"/>
            <ac:picMk id="13" creationId="{98DA98F6-CA0D-42F3-9216-BF5B6615B88A}"/>
          </ac:picMkLst>
        </pc:picChg>
        <pc:picChg chg="add mod">
          <ac:chgData name="Clements, William" userId="cbdb0636-a496-422a-8d40-98c53d494d26" providerId="ADAL" clId="{613D03D4-99D7-495B-B2EC-E448C2F5285E}" dt="2020-10-12T16:09:25.962" v="1743" actId="1076"/>
          <ac:picMkLst>
            <pc:docMk/>
            <pc:sldMk cId="1559238505" sldId="268"/>
            <ac:picMk id="14" creationId="{357DFD17-8ABB-44B0-BE2C-3C84345DF244}"/>
          </ac:picMkLst>
        </pc:picChg>
        <pc:picChg chg="add del mod">
          <ac:chgData name="Clements, William" userId="cbdb0636-a496-422a-8d40-98c53d494d26" providerId="ADAL" clId="{613D03D4-99D7-495B-B2EC-E448C2F5285E}" dt="2020-10-12T16:08:53.234" v="1731" actId="478"/>
          <ac:picMkLst>
            <pc:docMk/>
            <pc:sldMk cId="1559238505" sldId="268"/>
            <ac:picMk id="17" creationId="{C1638582-74E7-4B86-B625-C41CF8544C21}"/>
          </ac:picMkLst>
        </pc:picChg>
        <pc:picChg chg="add mod">
          <ac:chgData name="Clements, William" userId="cbdb0636-a496-422a-8d40-98c53d494d26" providerId="ADAL" clId="{613D03D4-99D7-495B-B2EC-E448C2F5285E}" dt="2020-10-12T16:09:24.147" v="1742" actId="1076"/>
          <ac:picMkLst>
            <pc:docMk/>
            <pc:sldMk cId="1559238505" sldId="268"/>
            <ac:picMk id="20" creationId="{58790023-1836-4FB8-8BB1-61102E100599}"/>
          </ac:picMkLst>
        </pc:picChg>
        <pc:picChg chg="add ord">
          <ac:chgData name="Clements, William" userId="cbdb0636-a496-422a-8d40-98c53d494d26" providerId="ADAL" clId="{613D03D4-99D7-495B-B2EC-E448C2F5285E}" dt="2020-10-12T16:09:32.664" v="1744" actId="167"/>
          <ac:picMkLst>
            <pc:docMk/>
            <pc:sldMk cId="1559238505" sldId="268"/>
            <ac:picMk id="21" creationId="{BB2B9049-9D3C-4902-BCA7-7721C3F7DD28}"/>
          </ac:picMkLst>
        </pc:picChg>
      </pc:sldChg>
      <pc:sldChg chg="add setBg">
        <pc:chgData name="Clements, William" userId="cbdb0636-a496-422a-8d40-98c53d494d26" providerId="ADAL" clId="{613D03D4-99D7-495B-B2EC-E448C2F5285E}" dt="2020-10-12T16:10:13.295" v="1756"/>
        <pc:sldMkLst>
          <pc:docMk/>
          <pc:sldMk cId="4257373719" sldId="268"/>
        </pc:sldMkLst>
      </pc:sldChg>
      <pc:sldChg chg="addSp delSp modSp new mod modClrScheme chgLayout">
        <pc:chgData name="Clements, William" userId="cbdb0636-a496-422a-8d40-98c53d494d26" providerId="ADAL" clId="{613D03D4-99D7-495B-B2EC-E448C2F5285E}" dt="2020-10-14T18:38:22.005" v="2818" actId="20577"/>
        <pc:sldMkLst>
          <pc:docMk/>
          <pc:sldMk cId="446129360" sldId="269"/>
        </pc:sldMkLst>
        <pc:spChg chg="mod ord">
          <ac:chgData name="Clements, William" userId="cbdb0636-a496-422a-8d40-98c53d494d26" providerId="ADAL" clId="{613D03D4-99D7-495B-B2EC-E448C2F5285E}" dt="2020-10-12T17:16:30.548" v="1862" actId="700"/>
          <ac:spMkLst>
            <pc:docMk/>
            <pc:sldMk cId="446129360" sldId="269"/>
            <ac:spMk id="2" creationId="{ABC8EAD8-A9C2-4355-B181-F2E51C24344E}"/>
          </ac:spMkLst>
        </pc:spChg>
        <pc:spChg chg="del mod ord">
          <ac:chgData name="Clements, William" userId="cbdb0636-a496-422a-8d40-98c53d494d26" providerId="ADAL" clId="{613D03D4-99D7-495B-B2EC-E448C2F5285E}" dt="2020-10-12T17:16:30.548" v="1862" actId="700"/>
          <ac:spMkLst>
            <pc:docMk/>
            <pc:sldMk cId="446129360" sldId="269"/>
            <ac:spMk id="3" creationId="{6277C068-3DFA-4420-8B9A-2E89E85E0DC0}"/>
          </ac:spMkLst>
        </pc:spChg>
        <pc:spChg chg="add mod ord">
          <ac:chgData name="Clements, William" userId="cbdb0636-a496-422a-8d40-98c53d494d26" providerId="ADAL" clId="{613D03D4-99D7-495B-B2EC-E448C2F5285E}" dt="2020-10-12T17:25:38.691" v="2537" actId="20577"/>
          <ac:spMkLst>
            <pc:docMk/>
            <pc:sldMk cId="446129360" sldId="269"/>
            <ac:spMk id="4" creationId="{F50282CE-BEF1-4D89-A12C-73A49D06CBFE}"/>
          </ac:spMkLst>
        </pc:spChg>
        <pc:spChg chg="add mod ord">
          <ac:chgData name="Clements, William" userId="cbdb0636-a496-422a-8d40-98c53d494d26" providerId="ADAL" clId="{613D03D4-99D7-495B-B2EC-E448C2F5285E}" dt="2020-10-14T18:38:22.005" v="2818" actId="20577"/>
          <ac:spMkLst>
            <pc:docMk/>
            <pc:sldMk cId="446129360" sldId="269"/>
            <ac:spMk id="5" creationId="{91C4194C-93D7-445A-9964-54188D85AA4F}"/>
          </ac:spMkLst>
        </pc:spChg>
        <pc:picChg chg="add mod">
          <ac:chgData name="Clements, William" userId="cbdb0636-a496-422a-8d40-98c53d494d26" providerId="ADAL" clId="{613D03D4-99D7-495B-B2EC-E448C2F5285E}" dt="2020-10-12T18:22:37.754" v="2642" actId="1076"/>
          <ac:picMkLst>
            <pc:docMk/>
            <pc:sldMk cId="446129360" sldId="269"/>
            <ac:picMk id="7" creationId="{9B285963-7BEE-4C91-A2A6-21D790FB4580}"/>
          </ac:picMkLst>
        </pc:picChg>
        <pc:picChg chg="add mod">
          <ac:chgData name="Clements, William" userId="cbdb0636-a496-422a-8d40-98c53d494d26" providerId="ADAL" clId="{613D03D4-99D7-495B-B2EC-E448C2F5285E}" dt="2020-10-12T18:22:57.467" v="2644" actId="1076"/>
          <ac:picMkLst>
            <pc:docMk/>
            <pc:sldMk cId="446129360" sldId="269"/>
            <ac:picMk id="9" creationId="{39A81CBD-3334-4C9C-8286-571E501A2478}"/>
          </ac:picMkLst>
        </pc:picChg>
      </pc:sldChg>
      <pc:sldChg chg="modSp add mod">
        <pc:chgData name="Clements, William" userId="cbdb0636-a496-422a-8d40-98c53d494d26" providerId="ADAL" clId="{613D03D4-99D7-495B-B2EC-E448C2F5285E}" dt="2020-10-12T17:25:27.922" v="2530" actId="20577"/>
        <pc:sldMkLst>
          <pc:docMk/>
          <pc:sldMk cId="3922857656" sldId="270"/>
        </pc:sldMkLst>
        <pc:spChg chg="mod">
          <ac:chgData name="Clements, William" userId="cbdb0636-a496-422a-8d40-98c53d494d26" providerId="ADAL" clId="{613D03D4-99D7-495B-B2EC-E448C2F5285E}" dt="2020-10-12T17:24:41.024" v="2508" actId="27636"/>
          <ac:spMkLst>
            <pc:docMk/>
            <pc:sldMk cId="3922857656" sldId="270"/>
            <ac:spMk id="4" creationId="{F50282CE-BEF1-4D89-A12C-73A49D06CBFE}"/>
          </ac:spMkLst>
        </pc:spChg>
        <pc:spChg chg="mod">
          <ac:chgData name="Clements, William" userId="cbdb0636-a496-422a-8d40-98c53d494d26" providerId="ADAL" clId="{613D03D4-99D7-495B-B2EC-E448C2F5285E}" dt="2020-10-12T17:25:27.922" v="2530" actId="20577"/>
          <ac:spMkLst>
            <pc:docMk/>
            <pc:sldMk cId="3922857656" sldId="270"/>
            <ac:spMk id="5" creationId="{91C4194C-93D7-445A-9964-54188D85AA4F}"/>
          </ac:spMkLst>
        </pc:spChg>
      </pc:sldChg>
      <pc:sldChg chg="addSp delSp modSp new mod setBg modClrScheme chgLayout">
        <pc:chgData name="Clements, William" userId="cbdb0636-a496-422a-8d40-98c53d494d26" providerId="ADAL" clId="{613D03D4-99D7-495B-B2EC-E448C2F5285E}" dt="2020-10-14T18:53:55.410" v="2820" actId="14100"/>
        <pc:sldMkLst>
          <pc:docMk/>
          <pc:sldMk cId="4081287389" sldId="271"/>
        </pc:sldMkLst>
        <pc:spChg chg="del">
          <ac:chgData name="Clements, William" userId="cbdb0636-a496-422a-8d40-98c53d494d26" providerId="ADAL" clId="{613D03D4-99D7-495B-B2EC-E448C2F5285E}" dt="2020-10-12T18:18:54.710" v="2539" actId="700"/>
          <ac:spMkLst>
            <pc:docMk/>
            <pc:sldMk cId="4081287389" sldId="271"/>
            <ac:spMk id="2" creationId="{9BDE1C34-3D9A-4AD6-B887-3DF3CDD2676C}"/>
          </ac:spMkLst>
        </pc:spChg>
        <pc:spChg chg="del">
          <ac:chgData name="Clements, William" userId="cbdb0636-a496-422a-8d40-98c53d494d26" providerId="ADAL" clId="{613D03D4-99D7-495B-B2EC-E448C2F5285E}" dt="2020-10-12T18:18:54.710" v="2539" actId="700"/>
          <ac:spMkLst>
            <pc:docMk/>
            <pc:sldMk cId="4081287389" sldId="271"/>
            <ac:spMk id="3" creationId="{F0140F80-A57E-41E1-9751-212820978689}"/>
          </ac:spMkLst>
        </pc:spChg>
        <pc:spChg chg="del">
          <ac:chgData name="Clements, William" userId="cbdb0636-a496-422a-8d40-98c53d494d26" providerId="ADAL" clId="{613D03D4-99D7-495B-B2EC-E448C2F5285E}" dt="2020-10-12T18:18:54.710" v="2539" actId="700"/>
          <ac:spMkLst>
            <pc:docMk/>
            <pc:sldMk cId="4081287389" sldId="271"/>
            <ac:spMk id="4" creationId="{C013AFC0-88F9-4E25-8F4D-9B7A22A2BC56}"/>
          </ac:spMkLst>
        </pc:spChg>
        <pc:spChg chg="add del mod">
          <ac:chgData name="Clements, William" userId="cbdb0636-a496-422a-8d40-98c53d494d26" providerId="ADAL" clId="{613D03D4-99D7-495B-B2EC-E448C2F5285E}" dt="2020-10-14T18:35:30.821" v="2679" actId="478"/>
          <ac:spMkLst>
            <pc:docMk/>
            <pc:sldMk cId="4081287389" sldId="271"/>
            <ac:spMk id="5" creationId="{518E2E7B-5DEE-4D32-B59F-53C32A186C06}"/>
          </ac:spMkLst>
        </pc:spChg>
        <pc:spChg chg="add del mod">
          <ac:chgData name="Clements, William" userId="cbdb0636-a496-422a-8d40-98c53d494d26" providerId="ADAL" clId="{613D03D4-99D7-495B-B2EC-E448C2F5285E}" dt="2020-10-14T18:35:28.612" v="2678" actId="478"/>
          <ac:spMkLst>
            <pc:docMk/>
            <pc:sldMk cId="4081287389" sldId="271"/>
            <ac:spMk id="7" creationId="{86493BD3-1276-40FC-9342-10C73669A82D}"/>
          </ac:spMkLst>
        </pc:spChg>
        <pc:spChg chg="add del mod">
          <ac:chgData name="Clements, William" userId="cbdb0636-a496-422a-8d40-98c53d494d26" providerId="ADAL" clId="{613D03D4-99D7-495B-B2EC-E448C2F5285E}" dt="2020-10-14T18:35:07.557" v="2668" actId="478"/>
          <ac:spMkLst>
            <pc:docMk/>
            <pc:sldMk cId="4081287389" sldId="271"/>
            <ac:spMk id="9" creationId="{0EBD43A4-E8A3-4F3B-BF4C-452DE09E632E}"/>
          </ac:spMkLst>
        </pc:spChg>
        <pc:spChg chg="add del mod">
          <ac:chgData name="Clements, William" userId="cbdb0636-a496-422a-8d40-98c53d494d26" providerId="ADAL" clId="{613D03D4-99D7-495B-B2EC-E448C2F5285E}" dt="2020-10-14T18:36:04.532" v="2705" actId="478"/>
          <ac:spMkLst>
            <pc:docMk/>
            <pc:sldMk cId="4081287389" sldId="271"/>
            <ac:spMk id="11" creationId="{C19030A8-4D57-4283-9626-19180212D58E}"/>
          </ac:spMkLst>
        </pc:spChg>
        <pc:spChg chg="add del mod">
          <ac:chgData name="Clements, William" userId="cbdb0636-a496-422a-8d40-98c53d494d26" providerId="ADAL" clId="{613D03D4-99D7-495B-B2EC-E448C2F5285E}" dt="2020-10-14T18:36:04.532" v="2705" actId="478"/>
          <ac:spMkLst>
            <pc:docMk/>
            <pc:sldMk cId="4081287389" sldId="271"/>
            <ac:spMk id="13" creationId="{6BBD6F95-6505-41F7-9B18-988EBB1A5776}"/>
          </ac:spMkLst>
        </pc:spChg>
        <pc:spChg chg="add del mod">
          <ac:chgData name="Clements, William" userId="cbdb0636-a496-422a-8d40-98c53d494d26" providerId="ADAL" clId="{613D03D4-99D7-495B-B2EC-E448C2F5285E}" dt="2020-10-14T18:36:15.684" v="2716" actId="478"/>
          <ac:spMkLst>
            <pc:docMk/>
            <pc:sldMk cId="4081287389" sldId="271"/>
            <ac:spMk id="15" creationId="{CDB67344-9032-4BAB-833F-802F19F48800}"/>
          </ac:spMkLst>
        </pc:spChg>
        <pc:spChg chg="add del mod">
          <ac:chgData name="Clements, William" userId="cbdb0636-a496-422a-8d40-98c53d494d26" providerId="ADAL" clId="{613D03D4-99D7-495B-B2EC-E448C2F5285E}" dt="2020-10-14T18:37:20.917" v="2786" actId="478"/>
          <ac:spMkLst>
            <pc:docMk/>
            <pc:sldMk cId="4081287389" sldId="271"/>
            <ac:spMk id="17" creationId="{6A8B27A9-4353-41BA-8159-260C3C84381F}"/>
          </ac:spMkLst>
        </pc:spChg>
        <pc:spChg chg="add del mod">
          <ac:chgData name="Clements, William" userId="cbdb0636-a496-422a-8d40-98c53d494d26" providerId="ADAL" clId="{613D03D4-99D7-495B-B2EC-E448C2F5285E}" dt="2020-10-14T18:37:20.917" v="2786" actId="478"/>
          <ac:spMkLst>
            <pc:docMk/>
            <pc:sldMk cId="4081287389" sldId="271"/>
            <ac:spMk id="19" creationId="{2E15B4A5-6109-4055-A238-1306A65267FD}"/>
          </ac:spMkLst>
        </pc:spChg>
        <pc:graphicFrameChg chg="add mod modGraphic">
          <ac:chgData name="Clements, William" userId="cbdb0636-a496-422a-8d40-98c53d494d26" providerId="ADAL" clId="{613D03D4-99D7-495B-B2EC-E448C2F5285E}" dt="2020-10-14T18:34:50.540" v="2657" actId="1076"/>
          <ac:graphicFrameMkLst>
            <pc:docMk/>
            <pc:sldMk cId="4081287389" sldId="271"/>
            <ac:graphicFrameMk id="2" creationId="{12BC8491-6237-4FFE-A040-4DF9B79D8A32}"/>
          </ac:graphicFrameMkLst>
        </pc:graphicFrameChg>
        <pc:graphicFrameChg chg="add mod modGraphic">
          <ac:chgData name="Clements, William" userId="cbdb0636-a496-422a-8d40-98c53d494d26" providerId="ADAL" clId="{613D03D4-99D7-495B-B2EC-E448C2F5285E}" dt="2020-10-14T18:35:36.409" v="2681"/>
          <ac:graphicFrameMkLst>
            <pc:docMk/>
            <pc:sldMk cId="4081287389" sldId="271"/>
            <ac:graphicFrameMk id="3" creationId="{19F4001B-21AB-42F1-9211-63CD97F6012C}"/>
          </ac:graphicFrameMkLst>
        </pc:graphicFrameChg>
        <pc:graphicFrameChg chg="add mod modGraphic">
          <ac:chgData name="Clements, William" userId="cbdb0636-a496-422a-8d40-98c53d494d26" providerId="ADAL" clId="{613D03D4-99D7-495B-B2EC-E448C2F5285E}" dt="2020-10-14T18:35:25.148" v="2677" actId="12385"/>
          <ac:graphicFrameMkLst>
            <pc:docMk/>
            <pc:sldMk cId="4081287389" sldId="271"/>
            <ac:graphicFrameMk id="4" creationId="{930A928F-282D-4A68-9221-5D0E6B2477BA}"/>
          </ac:graphicFrameMkLst>
        </pc:graphicFrameChg>
        <pc:graphicFrameChg chg="add mod modGraphic">
          <ac:chgData name="Clements, William" userId="cbdb0636-a496-422a-8d40-98c53d494d26" providerId="ADAL" clId="{613D03D4-99D7-495B-B2EC-E448C2F5285E}" dt="2020-10-14T18:35:47.972" v="2695" actId="1076"/>
          <ac:graphicFrameMkLst>
            <pc:docMk/>
            <pc:sldMk cId="4081287389" sldId="271"/>
            <ac:graphicFrameMk id="6" creationId="{4428C088-57EE-4A7C-A9FD-3B9E7F0DFACB}"/>
          </ac:graphicFrameMkLst>
        </pc:graphicFrameChg>
        <pc:graphicFrameChg chg="add mod modGraphic">
          <ac:chgData name="Clements, William" userId="cbdb0636-a496-422a-8d40-98c53d494d26" providerId="ADAL" clId="{613D03D4-99D7-495B-B2EC-E448C2F5285E}" dt="2020-10-14T18:35:58.389" v="2704" actId="12385"/>
          <ac:graphicFrameMkLst>
            <pc:docMk/>
            <pc:sldMk cId="4081287389" sldId="271"/>
            <ac:graphicFrameMk id="8" creationId="{CFC096E9-2A82-4CB0-B0F1-F38834748A5D}"/>
          </ac:graphicFrameMkLst>
        </pc:graphicFrameChg>
        <pc:graphicFrameChg chg="add mod modGraphic">
          <ac:chgData name="Clements, William" userId="cbdb0636-a496-422a-8d40-98c53d494d26" providerId="ADAL" clId="{613D03D4-99D7-495B-B2EC-E448C2F5285E}" dt="2020-10-14T18:36:27.035" v="2719" actId="1076"/>
          <ac:graphicFrameMkLst>
            <pc:docMk/>
            <pc:sldMk cId="4081287389" sldId="271"/>
            <ac:graphicFrameMk id="10" creationId="{E4ADEDBB-46E7-4C58-BAE0-571858DA47AA}"/>
          </ac:graphicFrameMkLst>
        </pc:graphicFrameChg>
        <pc:graphicFrameChg chg="add mod modGraphic">
          <ac:chgData name="Clements, William" userId="cbdb0636-a496-422a-8d40-98c53d494d26" providerId="ADAL" clId="{613D03D4-99D7-495B-B2EC-E448C2F5285E}" dt="2020-10-14T18:36:39.931" v="2730" actId="1076"/>
          <ac:graphicFrameMkLst>
            <pc:docMk/>
            <pc:sldMk cId="4081287389" sldId="271"/>
            <ac:graphicFrameMk id="21" creationId="{500EE714-48E1-4FE8-A56E-09F93C10FFE1}"/>
          </ac:graphicFrameMkLst>
        </pc:graphicFrameChg>
        <pc:graphicFrameChg chg="add mod modGraphic">
          <ac:chgData name="Clements, William" userId="cbdb0636-a496-422a-8d40-98c53d494d26" providerId="ADAL" clId="{613D03D4-99D7-495B-B2EC-E448C2F5285E}" dt="2020-10-14T18:37:16.453" v="2785" actId="20577"/>
          <ac:graphicFrameMkLst>
            <pc:docMk/>
            <pc:sldMk cId="4081287389" sldId="271"/>
            <ac:graphicFrameMk id="23" creationId="{55BDC9D6-5197-4696-A6C3-E241FDCD10FC}"/>
          </ac:graphicFrameMkLst>
        </pc:graphicFrameChg>
        <pc:picChg chg="add mod">
          <ac:chgData name="Clements, William" userId="cbdb0636-a496-422a-8d40-98c53d494d26" providerId="ADAL" clId="{613D03D4-99D7-495B-B2EC-E448C2F5285E}" dt="2020-10-14T18:53:55.410" v="2820" actId="14100"/>
          <ac:picMkLst>
            <pc:docMk/>
            <pc:sldMk cId="4081287389" sldId="271"/>
            <ac:picMk id="25" creationId="{510908C2-6D5F-4046-8BE2-DDE2884EEFEC}"/>
          </ac:picMkLst>
        </pc:picChg>
      </pc:sldChg>
    </pc:docChg>
  </pc:docChgLst>
  <pc:docChgLst>
    <pc:chgData name="William" userId="cbdb0636-a496-422a-8d40-98c53d494d26" providerId="ADAL" clId="{0D3017BC-B13E-46F6-ACE0-B501C4C59BC1}"/>
    <pc:docChg chg="undo custSel modSld">
      <pc:chgData name="William" userId="cbdb0636-a496-422a-8d40-98c53d494d26" providerId="ADAL" clId="{0D3017BC-B13E-46F6-ACE0-B501C4C59BC1}" dt="2020-09-08T22:27:24.076" v="132" actId="20577"/>
      <pc:docMkLst>
        <pc:docMk/>
      </pc:docMkLst>
      <pc:sldChg chg="addSp delSp modSp mod">
        <pc:chgData name="William" userId="cbdb0636-a496-422a-8d40-98c53d494d26" providerId="ADAL" clId="{0D3017BC-B13E-46F6-ACE0-B501C4C59BC1}" dt="2020-09-08T22:27:24.076" v="132" actId="20577"/>
        <pc:sldMkLst>
          <pc:docMk/>
          <pc:sldMk cId="943023879" sldId="258"/>
        </pc:sldMkLst>
        <pc:spChg chg="mod">
          <ac:chgData name="William" userId="cbdb0636-a496-422a-8d40-98c53d494d26" providerId="ADAL" clId="{0D3017BC-B13E-46F6-ACE0-B501C4C59BC1}" dt="2020-09-08T22:27:24.076" v="132" actId="20577"/>
          <ac:spMkLst>
            <pc:docMk/>
            <pc:sldMk cId="943023879" sldId="258"/>
            <ac:spMk id="2" creationId="{322F069D-CB3F-455C-945B-6B2DEC2C3B83}"/>
          </ac:spMkLst>
        </pc:spChg>
        <pc:spChg chg="mod">
          <ac:chgData name="William" userId="cbdb0636-a496-422a-8d40-98c53d494d26" providerId="ADAL" clId="{0D3017BC-B13E-46F6-ACE0-B501C4C59BC1}" dt="2020-09-08T22:27:16.140" v="129" actId="20577"/>
          <ac:spMkLst>
            <pc:docMk/>
            <pc:sldMk cId="943023879" sldId="258"/>
            <ac:spMk id="3" creationId="{4AEB9260-E52E-4330-937D-6BB35FD6AB04}"/>
          </ac:spMkLst>
        </pc:spChg>
        <pc:spChg chg="del mod">
          <ac:chgData name="William" userId="cbdb0636-a496-422a-8d40-98c53d494d26" providerId="ADAL" clId="{0D3017BC-B13E-46F6-ACE0-B501C4C59BC1}" dt="2020-09-08T22:26:39.732" v="98" actId="3680"/>
          <ac:spMkLst>
            <pc:docMk/>
            <pc:sldMk cId="943023879" sldId="258"/>
            <ac:spMk id="4" creationId="{04988AA1-62D7-4FB1-B7B1-D327F4E2AC94}"/>
          </ac:spMkLst>
        </pc:spChg>
        <pc:graphicFrameChg chg="add mod ord modGraphic">
          <ac:chgData name="William" userId="cbdb0636-a496-422a-8d40-98c53d494d26" providerId="ADAL" clId="{0D3017BC-B13E-46F6-ACE0-B501C4C59BC1}" dt="2020-09-08T22:27:02.767" v="107" actId="20577"/>
          <ac:graphicFrameMkLst>
            <pc:docMk/>
            <pc:sldMk cId="943023879" sldId="258"/>
            <ac:graphicFrameMk id="5" creationId="{4034B0BE-D2CB-4566-926C-E9E95FAB9DFA}"/>
          </ac:graphicFrameMkLst>
        </pc:graphicFrameChg>
      </pc:sldChg>
    </pc:docChg>
  </pc:docChgLst>
  <pc:docChgLst>
    <pc:chgData name="William" userId="cbdb0636-a496-422a-8d40-98c53d494d26" providerId="ADAL" clId="{11E2F721-48EB-4B7B-AFE1-DDF38B8550F1}"/>
    <pc:docChg chg="undo custSel mod modSld">
      <pc:chgData name="William" userId="cbdb0636-a496-422a-8d40-98c53d494d26" providerId="ADAL" clId="{11E2F721-48EB-4B7B-AFE1-DDF38B8550F1}" dt="2020-09-08T22:36:43.468" v="79" actId="26606"/>
      <pc:docMkLst>
        <pc:docMk/>
      </pc:docMkLst>
      <pc:sldChg chg="addSp delSp modSp mod setBg">
        <pc:chgData name="William" userId="cbdb0636-a496-422a-8d40-98c53d494d26" providerId="ADAL" clId="{11E2F721-48EB-4B7B-AFE1-DDF38B8550F1}" dt="2020-09-08T22:33:01.014" v="32" actId="26606"/>
        <pc:sldMkLst>
          <pc:docMk/>
          <pc:sldMk cId="1912232564" sldId="256"/>
        </pc:sldMkLst>
        <pc:spChg chg="mod">
          <ac:chgData name="William" userId="cbdb0636-a496-422a-8d40-98c53d494d26" providerId="ADAL" clId="{11E2F721-48EB-4B7B-AFE1-DDF38B8550F1}" dt="2020-09-08T22:33:01.014" v="32" actId="26606"/>
          <ac:spMkLst>
            <pc:docMk/>
            <pc:sldMk cId="1912232564" sldId="256"/>
            <ac:spMk id="2" creationId="{F0E443DF-3230-4AA9-9732-7BD1406B5E40}"/>
          </ac:spMkLst>
        </pc:spChg>
        <pc:spChg chg="mod ord">
          <ac:chgData name="William" userId="cbdb0636-a496-422a-8d40-98c53d494d26" providerId="ADAL" clId="{11E2F721-48EB-4B7B-AFE1-DDF38B8550F1}" dt="2020-09-08T22:33:01.014" v="32" actId="26606"/>
          <ac:spMkLst>
            <pc:docMk/>
            <pc:sldMk cId="1912232564" sldId="256"/>
            <ac:spMk id="3" creationId="{D3F2A6F4-C934-4E91-8ACC-A01AE1BE9DDE}"/>
          </ac:spMkLst>
        </pc:spChg>
        <pc:spChg chg="add del">
          <ac:chgData name="William" userId="cbdb0636-a496-422a-8d40-98c53d494d26" providerId="ADAL" clId="{11E2F721-48EB-4B7B-AFE1-DDF38B8550F1}" dt="2020-09-08T22:33:01.003" v="31" actId="26606"/>
          <ac:spMkLst>
            <pc:docMk/>
            <pc:sldMk cId="1912232564" sldId="256"/>
            <ac:spMk id="71" creationId="{F56F5174-31D9-4DBB-AAB7-A1FD7BDB1352}"/>
          </ac:spMkLst>
        </pc:spChg>
        <pc:spChg chg="add del">
          <ac:chgData name="William" userId="cbdb0636-a496-422a-8d40-98c53d494d26" providerId="ADAL" clId="{11E2F721-48EB-4B7B-AFE1-DDF38B8550F1}" dt="2020-09-08T22:33:01.003" v="31" actId="26606"/>
          <ac:spMkLst>
            <pc:docMk/>
            <pc:sldMk cId="1912232564" sldId="256"/>
            <ac:spMk id="75" creationId="{F9A95BEE-6BB1-4A28-A8E6-A34B2E42EF87}"/>
          </ac:spMkLst>
        </pc:spChg>
        <pc:spChg chg="add">
          <ac:chgData name="William" userId="cbdb0636-a496-422a-8d40-98c53d494d26" providerId="ADAL" clId="{11E2F721-48EB-4B7B-AFE1-DDF38B8550F1}" dt="2020-09-08T22:33:01.014" v="32" actId="26606"/>
          <ac:spMkLst>
            <pc:docMk/>
            <pc:sldMk cId="1912232564" sldId="256"/>
            <ac:spMk id="2052" creationId="{CF62D2A7-8207-488C-9F46-316BA81A16C8}"/>
          </ac:spMkLst>
        </pc:spChg>
        <pc:picChg chg="add del">
          <ac:chgData name="William" userId="cbdb0636-a496-422a-8d40-98c53d494d26" providerId="ADAL" clId="{11E2F721-48EB-4B7B-AFE1-DDF38B8550F1}" dt="2020-09-08T22:33:01.003" v="31" actId="26606"/>
          <ac:picMkLst>
            <pc:docMk/>
            <pc:sldMk cId="1912232564" sldId="256"/>
            <ac:picMk id="73" creationId="{AE113210-7872-481A-ADE6-3A05CCAF5EB2}"/>
          </ac:picMkLst>
        </pc:picChg>
        <pc:picChg chg="add mod">
          <ac:chgData name="William" userId="cbdb0636-a496-422a-8d40-98c53d494d26" providerId="ADAL" clId="{11E2F721-48EB-4B7B-AFE1-DDF38B8550F1}" dt="2020-09-08T22:33:01.014" v="32" actId="26606"/>
          <ac:picMkLst>
            <pc:docMk/>
            <pc:sldMk cId="1912232564" sldId="256"/>
            <ac:picMk id="2050" creationId="{AA43D40A-A1C4-4CF1-8D65-17135EB3BD01}"/>
          </ac:picMkLst>
        </pc:picChg>
      </pc:sldChg>
      <pc:sldChg chg="addSp delSp modSp mod setBg">
        <pc:chgData name="William" userId="cbdb0636-a496-422a-8d40-98c53d494d26" providerId="ADAL" clId="{11E2F721-48EB-4B7B-AFE1-DDF38B8550F1}" dt="2020-09-08T22:34:36.906" v="62" actId="26606"/>
        <pc:sldMkLst>
          <pc:docMk/>
          <pc:sldMk cId="943023879" sldId="258"/>
        </pc:sldMkLst>
        <pc:spChg chg="mod">
          <ac:chgData name="William" userId="cbdb0636-a496-422a-8d40-98c53d494d26" providerId="ADAL" clId="{11E2F721-48EB-4B7B-AFE1-DDF38B8550F1}" dt="2020-09-08T22:34:36.906" v="62" actId="26606"/>
          <ac:spMkLst>
            <pc:docMk/>
            <pc:sldMk cId="943023879" sldId="258"/>
            <ac:spMk id="2" creationId="{322F069D-CB3F-455C-945B-6B2DEC2C3B83}"/>
          </ac:spMkLst>
        </pc:spChg>
        <pc:spChg chg="mod ord">
          <ac:chgData name="William" userId="cbdb0636-a496-422a-8d40-98c53d494d26" providerId="ADAL" clId="{11E2F721-48EB-4B7B-AFE1-DDF38B8550F1}" dt="2020-09-08T22:34:36.906" v="62" actId="26606"/>
          <ac:spMkLst>
            <pc:docMk/>
            <pc:sldMk cId="943023879" sldId="258"/>
            <ac:spMk id="3" creationId="{4AEB9260-E52E-4330-937D-6BB35FD6AB04}"/>
          </ac:spMkLst>
        </pc:spChg>
        <pc:spChg chg="add del">
          <ac:chgData name="William" userId="cbdb0636-a496-422a-8d40-98c53d494d26" providerId="ADAL" clId="{11E2F721-48EB-4B7B-AFE1-DDF38B8550F1}" dt="2020-09-08T22:31:17.765" v="18"/>
          <ac:spMkLst>
            <pc:docMk/>
            <pc:sldMk cId="943023879" sldId="258"/>
            <ac:spMk id="4" creationId="{05ECE488-5726-435C-98B5-E1D4CEE1DDDC}"/>
          </ac:spMkLst>
        </pc:spChg>
        <pc:spChg chg="add del">
          <ac:chgData name="William" userId="cbdb0636-a496-422a-8d40-98c53d494d26" providerId="ADAL" clId="{11E2F721-48EB-4B7B-AFE1-DDF38B8550F1}" dt="2020-09-08T22:31:23.612" v="23"/>
          <ac:spMkLst>
            <pc:docMk/>
            <pc:sldMk cId="943023879" sldId="258"/>
            <ac:spMk id="6" creationId="{C77F2321-4817-4FA5-9BC8-D1A14F3F034D}"/>
          </ac:spMkLst>
        </pc:spChg>
        <pc:spChg chg="add del mod">
          <ac:chgData name="William" userId="cbdb0636-a496-422a-8d40-98c53d494d26" providerId="ADAL" clId="{11E2F721-48EB-4B7B-AFE1-DDF38B8550F1}" dt="2020-09-08T22:34:05.844" v="46"/>
          <ac:spMkLst>
            <pc:docMk/>
            <pc:sldMk cId="943023879" sldId="258"/>
            <ac:spMk id="8" creationId="{05D458E1-D755-4FF5-8A81-46FED3520C27}"/>
          </ac:spMkLst>
        </pc:spChg>
        <pc:spChg chg="add del">
          <ac:chgData name="William" userId="cbdb0636-a496-422a-8d40-98c53d494d26" providerId="ADAL" clId="{11E2F721-48EB-4B7B-AFE1-DDF38B8550F1}" dt="2020-09-08T22:34:36.906" v="62" actId="26606"/>
          <ac:spMkLst>
            <pc:docMk/>
            <pc:sldMk cId="943023879" sldId="258"/>
            <ac:spMk id="21" creationId="{F4C0B10B-D2C4-4A54-AFAD-3D27DF88BB37}"/>
          </ac:spMkLst>
        </pc:spChg>
        <pc:spChg chg="add del">
          <ac:chgData name="William" userId="cbdb0636-a496-422a-8d40-98c53d494d26" providerId="ADAL" clId="{11E2F721-48EB-4B7B-AFE1-DDF38B8550F1}" dt="2020-09-08T22:34:19.597" v="51" actId="26606"/>
          <ac:spMkLst>
            <pc:docMk/>
            <pc:sldMk cId="943023879" sldId="258"/>
            <ac:spMk id="33" creationId="{5E39A796-BE83-48B1-B33F-35C4A32AAB57}"/>
          </ac:spMkLst>
        </pc:spChg>
        <pc:spChg chg="add del">
          <ac:chgData name="William" userId="cbdb0636-a496-422a-8d40-98c53d494d26" providerId="ADAL" clId="{11E2F721-48EB-4B7B-AFE1-DDF38B8550F1}" dt="2020-09-08T22:34:19.597" v="51" actId="26606"/>
          <ac:spMkLst>
            <pc:docMk/>
            <pc:sldMk cId="943023879" sldId="258"/>
            <ac:spMk id="35" creationId="{72F84B47-E267-4194-8194-831DB7B5547F}"/>
          </ac:spMkLst>
        </pc:spChg>
        <pc:spChg chg="add del">
          <ac:chgData name="William" userId="cbdb0636-a496-422a-8d40-98c53d494d26" providerId="ADAL" clId="{11E2F721-48EB-4B7B-AFE1-DDF38B8550F1}" dt="2020-09-08T22:34:21.039" v="53" actId="26606"/>
          <ac:spMkLst>
            <pc:docMk/>
            <pc:sldMk cId="943023879" sldId="258"/>
            <ac:spMk id="37" creationId="{FF9DEA15-78BD-4750-AA18-B9F28A6D5AB8}"/>
          </ac:spMkLst>
        </pc:spChg>
        <pc:spChg chg="add del">
          <ac:chgData name="William" userId="cbdb0636-a496-422a-8d40-98c53d494d26" providerId="ADAL" clId="{11E2F721-48EB-4B7B-AFE1-DDF38B8550F1}" dt="2020-09-08T22:34:21.039" v="53" actId="26606"/>
          <ac:spMkLst>
            <pc:docMk/>
            <pc:sldMk cId="943023879" sldId="258"/>
            <ac:spMk id="38" creationId="{C7FA33FF-088D-4F16-95A2-2C64D353DEA8}"/>
          </ac:spMkLst>
        </pc:spChg>
        <pc:spChg chg="add del">
          <ac:chgData name="William" userId="cbdb0636-a496-422a-8d40-98c53d494d26" providerId="ADAL" clId="{11E2F721-48EB-4B7B-AFE1-DDF38B8550F1}" dt="2020-09-08T22:34:21.039" v="53" actId="26606"/>
          <ac:spMkLst>
            <pc:docMk/>
            <pc:sldMk cId="943023879" sldId="258"/>
            <ac:spMk id="39" creationId="{A376EFB1-01CF-419F-ABF1-2AF02BBFCBD1}"/>
          </ac:spMkLst>
        </pc:spChg>
        <pc:spChg chg="add del">
          <ac:chgData name="William" userId="cbdb0636-a496-422a-8d40-98c53d494d26" providerId="ADAL" clId="{11E2F721-48EB-4B7B-AFE1-DDF38B8550F1}" dt="2020-09-08T22:34:22.778" v="55" actId="26606"/>
          <ac:spMkLst>
            <pc:docMk/>
            <pc:sldMk cId="943023879" sldId="258"/>
            <ac:spMk id="41" creationId="{4652D57C-331F-43B8-9C07-69FBA9C0279E}"/>
          </ac:spMkLst>
        </pc:spChg>
        <pc:spChg chg="add del">
          <ac:chgData name="William" userId="cbdb0636-a496-422a-8d40-98c53d494d26" providerId="ADAL" clId="{11E2F721-48EB-4B7B-AFE1-DDF38B8550F1}" dt="2020-09-08T22:34:22.778" v="55" actId="26606"/>
          <ac:spMkLst>
            <pc:docMk/>
            <pc:sldMk cId="943023879" sldId="258"/>
            <ac:spMk id="42" creationId="{AC5782D3-6CED-43A7-BE35-09C48F8091FB}"/>
          </ac:spMkLst>
        </pc:spChg>
        <pc:spChg chg="add del">
          <ac:chgData name="William" userId="cbdb0636-a496-422a-8d40-98c53d494d26" providerId="ADAL" clId="{11E2F721-48EB-4B7B-AFE1-DDF38B8550F1}" dt="2020-09-08T22:34:22.778" v="55" actId="26606"/>
          <ac:spMkLst>
            <pc:docMk/>
            <pc:sldMk cId="943023879" sldId="258"/>
            <ac:spMk id="43" creationId="{6721F593-ECD2-4B5B-AAE4-0866A4CDC970}"/>
          </ac:spMkLst>
        </pc:spChg>
        <pc:spChg chg="add del">
          <ac:chgData name="William" userId="cbdb0636-a496-422a-8d40-98c53d494d26" providerId="ADAL" clId="{11E2F721-48EB-4B7B-AFE1-DDF38B8550F1}" dt="2020-09-08T22:34:22.778" v="55" actId="26606"/>
          <ac:spMkLst>
            <pc:docMk/>
            <pc:sldMk cId="943023879" sldId="258"/>
            <ac:spMk id="44" creationId="{71DEE99F-D18C-4025-BA3F-CEBF5258ED3D}"/>
          </ac:spMkLst>
        </pc:spChg>
        <pc:spChg chg="add del">
          <ac:chgData name="William" userId="cbdb0636-a496-422a-8d40-98c53d494d26" providerId="ADAL" clId="{11E2F721-48EB-4B7B-AFE1-DDF38B8550F1}" dt="2020-09-08T22:34:22.778" v="55" actId="26606"/>
          <ac:spMkLst>
            <pc:docMk/>
            <pc:sldMk cId="943023879" sldId="258"/>
            <ac:spMk id="45" creationId="{976FA5D9-3A7C-4FA7-9BA8-1905D703FD77}"/>
          </ac:spMkLst>
        </pc:spChg>
        <pc:spChg chg="add del">
          <ac:chgData name="William" userId="cbdb0636-a496-422a-8d40-98c53d494d26" providerId="ADAL" clId="{11E2F721-48EB-4B7B-AFE1-DDF38B8550F1}" dt="2020-09-08T22:34:24.047" v="57" actId="26606"/>
          <ac:spMkLst>
            <pc:docMk/>
            <pc:sldMk cId="943023879" sldId="258"/>
            <ac:spMk id="47" creationId="{EE1FC7B4-E4A7-4452-B413-1A623E3A7230}"/>
          </ac:spMkLst>
        </pc:spChg>
        <pc:spChg chg="add del">
          <ac:chgData name="William" userId="cbdb0636-a496-422a-8d40-98c53d494d26" providerId="ADAL" clId="{11E2F721-48EB-4B7B-AFE1-DDF38B8550F1}" dt="2020-09-08T22:34:24.047" v="57" actId="26606"/>
          <ac:spMkLst>
            <pc:docMk/>
            <pc:sldMk cId="943023879" sldId="258"/>
            <ac:spMk id="48" creationId="{E0709AF0-24F0-4486-B189-BE6386BDB198}"/>
          </ac:spMkLst>
        </pc:spChg>
        <pc:spChg chg="add del">
          <ac:chgData name="William" userId="cbdb0636-a496-422a-8d40-98c53d494d26" providerId="ADAL" clId="{11E2F721-48EB-4B7B-AFE1-DDF38B8550F1}" dt="2020-09-08T22:34:24.047" v="57" actId="26606"/>
          <ac:spMkLst>
            <pc:docMk/>
            <pc:sldMk cId="943023879" sldId="258"/>
            <ac:spMk id="49" creationId="{FBE3B62F-5853-4A3C-B050-6186351A7176}"/>
          </ac:spMkLst>
        </pc:spChg>
        <pc:spChg chg="add del">
          <ac:chgData name="William" userId="cbdb0636-a496-422a-8d40-98c53d494d26" providerId="ADAL" clId="{11E2F721-48EB-4B7B-AFE1-DDF38B8550F1}" dt="2020-09-08T22:34:27.833" v="59" actId="26606"/>
          <ac:spMkLst>
            <pc:docMk/>
            <pc:sldMk cId="943023879" sldId="258"/>
            <ac:spMk id="51" creationId="{68A4132F-DEC6-4332-A00C-A11AD4519B6C}"/>
          </ac:spMkLst>
        </pc:spChg>
        <pc:spChg chg="add del">
          <ac:chgData name="William" userId="cbdb0636-a496-422a-8d40-98c53d494d26" providerId="ADAL" clId="{11E2F721-48EB-4B7B-AFE1-DDF38B8550F1}" dt="2020-09-08T22:34:27.833" v="59" actId="26606"/>
          <ac:spMkLst>
            <pc:docMk/>
            <pc:sldMk cId="943023879" sldId="258"/>
            <ac:spMk id="52" creationId="{9B38642C-62C4-4E31-A5D3-BB1DD8CA3942}"/>
          </ac:spMkLst>
        </pc:spChg>
        <pc:spChg chg="add del">
          <ac:chgData name="William" userId="cbdb0636-a496-422a-8d40-98c53d494d26" providerId="ADAL" clId="{11E2F721-48EB-4B7B-AFE1-DDF38B8550F1}" dt="2020-09-08T22:34:27.833" v="59" actId="26606"/>
          <ac:spMkLst>
            <pc:docMk/>
            <pc:sldMk cId="943023879" sldId="258"/>
            <ac:spMk id="53" creationId="{A9F66240-8C38-4069-A5C9-2D3FCD97EDAD}"/>
          </ac:spMkLst>
        </pc:spChg>
        <pc:spChg chg="add del">
          <ac:chgData name="William" userId="cbdb0636-a496-422a-8d40-98c53d494d26" providerId="ADAL" clId="{11E2F721-48EB-4B7B-AFE1-DDF38B8550F1}" dt="2020-09-08T22:34:36.895" v="61" actId="26606"/>
          <ac:spMkLst>
            <pc:docMk/>
            <pc:sldMk cId="943023879" sldId="258"/>
            <ac:spMk id="55" creationId="{AFA67CD3-AB4E-4A7A-BEB8-53C445D8C44E}"/>
          </ac:spMkLst>
        </pc:spChg>
        <pc:spChg chg="add del">
          <ac:chgData name="William" userId="cbdb0636-a496-422a-8d40-98c53d494d26" providerId="ADAL" clId="{11E2F721-48EB-4B7B-AFE1-DDF38B8550F1}" dt="2020-09-08T22:34:36.895" v="61" actId="26606"/>
          <ac:spMkLst>
            <pc:docMk/>
            <pc:sldMk cId="943023879" sldId="258"/>
            <ac:spMk id="57" creationId="{339C8D78-A644-462F-B674-F440635E5353}"/>
          </ac:spMkLst>
        </pc:spChg>
        <pc:spChg chg="add">
          <ac:chgData name="William" userId="cbdb0636-a496-422a-8d40-98c53d494d26" providerId="ADAL" clId="{11E2F721-48EB-4B7B-AFE1-DDF38B8550F1}" dt="2020-09-08T22:34:36.906" v="62" actId="26606"/>
          <ac:spMkLst>
            <pc:docMk/>
            <pc:sldMk cId="943023879" sldId="258"/>
            <ac:spMk id="59" creationId="{6FBDFA86-51D3-4729-B154-796918372804}"/>
          </ac:spMkLst>
        </pc:spChg>
        <pc:grpChg chg="add del">
          <ac:chgData name="William" userId="cbdb0636-a496-422a-8d40-98c53d494d26" providerId="ADAL" clId="{11E2F721-48EB-4B7B-AFE1-DDF38B8550F1}" dt="2020-09-08T22:34:36.906" v="62" actId="26606"/>
          <ac:grpSpMkLst>
            <pc:docMk/>
            <pc:sldMk cId="943023879" sldId="258"/>
            <ac:grpSpMk id="23" creationId="{B6BADB90-C74B-40D6-86DC-503F65FCE8DC}"/>
          </ac:grpSpMkLst>
        </pc:grpChg>
        <pc:graphicFrameChg chg="del">
          <ac:chgData name="William" userId="cbdb0636-a496-422a-8d40-98c53d494d26" providerId="ADAL" clId="{11E2F721-48EB-4B7B-AFE1-DDF38B8550F1}" dt="2020-09-08T22:31:53.620" v="26" actId="478"/>
          <ac:graphicFrameMkLst>
            <pc:docMk/>
            <pc:sldMk cId="943023879" sldId="258"/>
            <ac:graphicFrameMk id="5" creationId="{4034B0BE-D2CB-4566-926C-E9E95FAB9DFA}"/>
          </ac:graphicFrameMkLst>
        </pc:graphicFrameChg>
        <pc:picChg chg="add del mod">
          <ac:chgData name="William" userId="cbdb0636-a496-422a-8d40-98c53d494d26" providerId="ADAL" clId="{11E2F721-48EB-4B7B-AFE1-DDF38B8550F1}" dt="2020-09-08T22:33:52.015" v="34"/>
          <ac:picMkLst>
            <pc:docMk/>
            <pc:sldMk cId="943023879" sldId="258"/>
            <ac:picMk id="10" creationId="{66CBF4E9-7477-49F7-B35E-041C69D86358}"/>
          </ac:picMkLst>
        </pc:picChg>
        <pc:picChg chg="add del mod">
          <ac:chgData name="William" userId="cbdb0636-a496-422a-8d40-98c53d494d26" providerId="ADAL" clId="{11E2F721-48EB-4B7B-AFE1-DDF38B8550F1}" dt="2020-09-08T22:34:01.834" v="42"/>
          <ac:picMkLst>
            <pc:docMk/>
            <pc:sldMk cId="943023879" sldId="258"/>
            <ac:picMk id="12" creationId="{3D70767D-B277-43C3-B623-213D2193521B}"/>
          </ac:picMkLst>
        </pc:picChg>
        <pc:picChg chg="add del mod">
          <ac:chgData name="William" userId="cbdb0636-a496-422a-8d40-98c53d494d26" providerId="ADAL" clId="{11E2F721-48EB-4B7B-AFE1-DDF38B8550F1}" dt="2020-09-08T22:34:03.777" v="44"/>
          <ac:picMkLst>
            <pc:docMk/>
            <pc:sldMk cId="943023879" sldId="258"/>
            <ac:picMk id="14" creationId="{BA5F1B46-AEB5-4FFA-B6A8-91519247A318}"/>
          </ac:picMkLst>
        </pc:picChg>
        <pc:picChg chg="add mod ord">
          <ac:chgData name="William" userId="cbdb0636-a496-422a-8d40-98c53d494d26" providerId="ADAL" clId="{11E2F721-48EB-4B7B-AFE1-DDF38B8550F1}" dt="2020-09-08T22:34:36.906" v="62" actId="26606"/>
          <ac:picMkLst>
            <pc:docMk/>
            <pc:sldMk cId="943023879" sldId="258"/>
            <ac:picMk id="16" creationId="{11ED17B9-0576-4284-ACD9-F4F52694CF1D}"/>
          </ac:picMkLst>
        </pc:picChg>
        <pc:picChg chg="add del">
          <ac:chgData name="William" userId="cbdb0636-a496-422a-8d40-98c53d494d26" providerId="ADAL" clId="{11E2F721-48EB-4B7B-AFE1-DDF38B8550F1}" dt="2020-09-08T22:34:36.895" v="61" actId="26606"/>
          <ac:picMkLst>
            <pc:docMk/>
            <pc:sldMk cId="943023879" sldId="258"/>
            <ac:picMk id="56" creationId="{07CF545F-9C2E-4446-97CD-AD92990C2B68}"/>
          </ac:picMkLst>
        </pc:picChg>
        <pc:cxnChg chg="add">
          <ac:chgData name="William" userId="cbdb0636-a496-422a-8d40-98c53d494d26" providerId="ADAL" clId="{11E2F721-48EB-4B7B-AFE1-DDF38B8550F1}" dt="2020-09-08T22:34:36.906" v="62" actId="26606"/>
          <ac:cxnSpMkLst>
            <pc:docMk/>
            <pc:sldMk cId="943023879" sldId="258"/>
            <ac:cxnSpMk id="60" creationId="{0F1CE7C6-BE91-42A7-9214-F33FD918C386}"/>
          </ac:cxnSpMkLst>
        </pc:cxnChg>
      </pc:sldChg>
      <pc:sldChg chg="addSp delSp modSp mod">
        <pc:chgData name="William" userId="cbdb0636-a496-422a-8d40-98c53d494d26" providerId="ADAL" clId="{11E2F721-48EB-4B7B-AFE1-DDF38B8550F1}" dt="2020-09-08T22:36:43.468" v="79" actId="26606"/>
        <pc:sldMkLst>
          <pc:docMk/>
          <pc:sldMk cId="3304956665" sldId="260"/>
        </pc:sldMkLst>
        <pc:spChg chg="mod">
          <ac:chgData name="William" userId="cbdb0636-a496-422a-8d40-98c53d494d26" providerId="ADAL" clId="{11E2F721-48EB-4B7B-AFE1-DDF38B8550F1}" dt="2020-09-08T22:36:43.468" v="79" actId="26606"/>
          <ac:spMkLst>
            <pc:docMk/>
            <pc:sldMk cId="3304956665" sldId="260"/>
            <ac:spMk id="2" creationId="{A54232E9-264A-4341-BAFB-4F3284370B06}"/>
          </ac:spMkLst>
        </pc:spChg>
        <pc:spChg chg="add del">
          <ac:chgData name="William" userId="cbdb0636-a496-422a-8d40-98c53d494d26" providerId="ADAL" clId="{11E2F721-48EB-4B7B-AFE1-DDF38B8550F1}" dt="2020-09-08T22:36:19.046" v="74" actId="26606"/>
          <ac:spMkLst>
            <pc:docMk/>
            <pc:sldMk cId="3304956665" sldId="260"/>
            <ac:spMk id="9" creationId="{42285737-90EE-47DC-AC80-8AE156B11969}"/>
          </ac:spMkLst>
        </pc:spChg>
        <pc:spChg chg="add del">
          <ac:chgData name="William" userId="cbdb0636-a496-422a-8d40-98c53d494d26" providerId="ADAL" clId="{11E2F721-48EB-4B7B-AFE1-DDF38B8550F1}" dt="2020-09-08T22:36:43.468" v="79" actId="26606"/>
          <ac:spMkLst>
            <pc:docMk/>
            <pc:sldMk cId="3304956665" sldId="260"/>
            <ac:spMk id="22" creationId="{C1DEB374-A1D0-48A1-B178-959E6F2433E6}"/>
          </ac:spMkLst>
        </pc:spChg>
        <pc:spChg chg="add del">
          <ac:chgData name="William" userId="cbdb0636-a496-422a-8d40-98c53d494d26" providerId="ADAL" clId="{11E2F721-48EB-4B7B-AFE1-DDF38B8550F1}" dt="2020-09-08T22:36:43.468" v="79" actId="26606"/>
          <ac:spMkLst>
            <pc:docMk/>
            <pc:sldMk cId="3304956665" sldId="260"/>
            <ac:spMk id="24" creationId="{2D92A3ED-9854-4AD9-88FB-0EC89C93961E}"/>
          </ac:spMkLst>
        </pc:spChg>
        <pc:spChg chg="add">
          <ac:chgData name="William" userId="cbdb0636-a496-422a-8d40-98c53d494d26" providerId="ADAL" clId="{11E2F721-48EB-4B7B-AFE1-DDF38B8550F1}" dt="2020-09-08T22:36:43.468" v="79" actId="26606"/>
          <ac:spMkLst>
            <pc:docMk/>
            <pc:sldMk cId="3304956665" sldId="260"/>
            <ac:spMk id="29" creationId="{3A5B4632-C963-4296-86F0-79AA9EA5AE98}"/>
          </ac:spMkLst>
        </pc:spChg>
        <pc:grpChg chg="add del">
          <ac:chgData name="William" userId="cbdb0636-a496-422a-8d40-98c53d494d26" providerId="ADAL" clId="{11E2F721-48EB-4B7B-AFE1-DDF38B8550F1}" dt="2020-09-08T22:36:19.046" v="74" actId="26606"/>
          <ac:grpSpMkLst>
            <pc:docMk/>
            <pc:sldMk cId="3304956665" sldId="260"/>
            <ac:grpSpMk id="11" creationId="{B57BDC17-F1B3-455F-BBF1-680AA1F25C06}"/>
          </ac:grpSpMkLst>
        </pc:grpChg>
        <pc:graphicFrameChg chg="mod modGraphic">
          <ac:chgData name="William" userId="cbdb0636-a496-422a-8d40-98c53d494d26" providerId="ADAL" clId="{11E2F721-48EB-4B7B-AFE1-DDF38B8550F1}" dt="2020-09-08T22:36:43.468" v="79" actId="26606"/>
          <ac:graphicFrameMkLst>
            <pc:docMk/>
            <pc:sldMk cId="3304956665" sldId="260"/>
            <ac:graphicFrameMk id="6" creationId="{11FC8882-2EAB-499C-91E9-89E66A2E5264}"/>
          </ac:graphicFrameMkLst>
        </pc:graphicFrameChg>
        <pc:picChg chg="add del">
          <ac:chgData name="William" userId="cbdb0636-a496-422a-8d40-98c53d494d26" providerId="ADAL" clId="{11E2F721-48EB-4B7B-AFE1-DDF38B8550F1}" dt="2020-09-08T22:36:18.939" v="73" actId="26606"/>
          <ac:picMkLst>
            <pc:docMk/>
            <pc:sldMk cId="3304956665" sldId="260"/>
            <ac:picMk id="19" creationId="{AB451D0E-B624-45BA-8B31-0F641C012867}"/>
          </ac:picMkLst>
        </pc:picChg>
        <pc:cxnChg chg="add del">
          <ac:chgData name="William" userId="cbdb0636-a496-422a-8d40-98c53d494d26" providerId="ADAL" clId="{11E2F721-48EB-4B7B-AFE1-DDF38B8550F1}" dt="2020-09-08T22:36:18.939" v="73" actId="26606"/>
          <ac:cxnSpMkLst>
            <pc:docMk/>
            <pc:sldMk cId="3304956665" sldId="260"/>
            <ac:cxnSpMk id="23" creationId="{A7F400EE-A8A5-48AF-B4D6-291B52C6F0B0}"/>
          </ac:cxnSpMkLst>
        </pc:cxnChg>
      </pc:sldChg>
      <pc:sldChg chg="addSp delSp modSp mod setBg">
        <pc:chgData name="William" userId="cbdb0636-a496-422a-8d40-98c53d494d26" providerId="ADAL" clId="{11E2F721-48EB-4B7B-AFE1-DDF38B8550F1}" dt="2020-09-08T22:35:05.895" v="66" actId="26606"/>
        <pc:sldMkLst>
          <pc:docMk/>
          <pc:sldMk cId="1997458881" sldId="262"/>
        </pc:sldMkLst>
        <pc:spChg chg="mod">
          <ac:chgData name="William" userId="cbdb0636-a496-422a-8d40-98c53d494d26" providerId="ADAL" clId="{11E2F721-48EB-4B7B-AFE1-DDF38B8550F1}" dt="2020-09-08T22:35:05.895" v="66" actId="26606"/>
          <ac:spMkLst>
            <pc:docMk/>
            <pc:sldMk cId="1997458881" sldId="262"/>
            <ac:spMk id="2" creationId="{BA6C7C78-E080-4421-8CCF-C502B1F9E14B}"/>
          </ac:spMkLst>
        </pc:spChg>
        <pc:spChg chg="mod">
          <ac:chgData name="William" userId="cbdb0636-a496-422a-8d40-98c53d494d26" providerId="ADAL" clId="{11E2F721-48EB-4B7B-AFE1-DDF38B8550F1}" dt="2020-09-08T22:35:05.895" v="66" actId="26606"/>
          <ac:spMkLst>
            <pc:docMk/>
            <pc:sldMk cId="1997458881" sldId="262"/>
            <ac:spMk id="3" creationId="{D825BC60-7862-4C89-818E-CD328EDE988E}"/>
          </ac:spMkLst>
        </pc:spChg>
        <pc:spChg chg="del">
          <ac:chgData name="William" userId="cbdb0636-a496-422a-8d40-98c53d494d26" providerId="ADAL" clId="{11E2F721-48EB-4B7B-AFE1-DDF38B8550F1}" dt="2020-09-08T22:35:01.057" v="63"/>
          <ac:spMkLst>
            <pc:docMk/>
            <pc:sldMk cId="1997458881" sldId="262"/>
            <ac:spMk id="4" creationId="{46070262-99B6-4740-9B0C-F6305D230346}"/>
          </ac:spMkLst>
        </pc:spChg>
        <pc:spChg chg="add">
          <ac:chgData name="William" userId="cbdb0636-a496-422a-8d40-98c53d494d26" providerId="ADAL" clId="{11E2F721-48EB-4B7B-AFE1-DDF38B8550F1}" dt="2020-09-08T22:35:05.895" v="66" actId="26606"/>
          <ac:spMkLst>
            <pc:docMk/>
            <pc:sldMk cId="1997458881" sldId="262"/>
            <ac:spMk id="11" creationId="{49CD2D09-B1BB-4DF5-9E1C-3D21B21EDEFD}"/>
          </ac:spMkLst>
        </pc:spChg>
        <pc:spChg chg="add">
          <ac:chgData name="William" userId="cbdb0636-a496-422a-8d40-98c53d494d26" providerId="ADAL" clId="{11E2F721-48EB-4B7B-AFE1-DDF38B8550F1}" dt="2020-09-08T22:35:05.895" v="66" actId="26606"/>
          <ac:spMkLst>
            <pc:docMk/>
            <pc:sldMk cId="1997458881" sldId="262"/>
            <ac:spMk id="15" creationId="{967C29FE-FD32-4AFB-AD20-DBDF5864B2D8}"/>
          </ac:spMkLst>
        </pc:spChg>
        <pc:picChg chg="add mod">
          <ac:chgData name="William" userId="cbdb0636-a496-422a-8d40-98c53d494d26" providerId="ADAL" clId="{11E2F721-48EB-4B7B-AFE1-DDF38B8550F1}" dt="2020-09-08T22:35:05.895" v="66" actId="26606"/>
          <ac:picMkLst>
            <pc:docMk/>
            <pc:sldMk cId="1997458881" sldId="262"/>
            <ac:picMk id="6" creationId="{E4EB3BC5-BCDC-4BA8-AE5F-CFD731D1337D}"/>
          </ac:picMkLst>
        </pc:picChg>
        <pc:picChg chg="add">
          <ac:chgData name="William" userId="cbdb0636-a496-422a-8d40-98c53d494d26" providerId="ADAL" clId="{11E2F721-48EB-4B7B-AFE1-DDF38B8550F1}" dt="2020-09-08T22:35:05.895" v="66" actId="26606"/>
          <ac:picMkLst>
            <pc:docMk/>
            <pc:sldMk cId="1997458881" sldId="262"/>
            <ac:picMk id="13" creationId="{83355637-BA71-4F63-94C9-E77BF81BDFC0}"/>
          </ac:picMkLst>
        </pc:picChg>
      </pc:sldChg>
      <pc:sldChg chg="addSp modSp mod">
        <pc:chgData name="William" userId="cbdb0636-a496-422a-8d40-98c53d494d26" providerId="ADAL" clId="{11E2F721-48EB-4B7B-AFE1-DDF38B8550F1}" dt="2020-09-08T22:36:12.255" v="71" actId="1076"/>
        <pc:sldMkLst>
          <pc:docMk/>
          <pc:sldMk cId="1567866644" sldId="263"/>
        </pc:sldMkLst>
        <pc:picChg chg="add mod">
          <ac:chgData name="William" userId="cbdb0636-a496-422a-8d40-98c53d494d26" providerId="ADAL" clId="{11E2F721-48EB-4B7B-AFE1-DDF38B8550F1}" dt="2020-09-08T22:36:12.255" v="71" actId="1076"/>
          <ac:picMkLst>
            <pc:docMk/>
            <pc:sldMk cId="1567866644" sldId="263"/>
            <ac:picMk id="6" creationId="{361856B2-4ECF-449C-A16B-215A8A0953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7B397-8350-400E-B57D-40BE4B4635C1}" type="datetimeFigureOut">
              <a:rPr lang="en-US" smtClean="0"/>
              <a:t>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5D7D7-8EB3-4FB8-BD98-2EF08DD6284E}" type="slidenum">
              <a:rPr lang="en-US" smtClean="0"/>
              <a:t>‹#›</a:t>
            </a:fld>
            <a:endParaRPr lang="en-US"/>
          </a:p>
        </p:txBody>
      </p:sp>
    </p:spTree>
    <p:extLst>
      <p:ext uri="{BB962C8B-B14F-4D97-AF65-F5344CB8AC3E}">
        <p14:creationId xmlns:p14="http://schemas.microsoft.com/office/powerpoint/2010/main" val="571385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32330E-FF90-E44E-82CF-7A3EFCA05409}" type="slidenum">
              <a:rPr lang="en-US" smtClean="0"/>
              <a:t>22</a:t>
            </a:fld>
            <a:endParaRPr lang="en-US"/>
          </a:p>
        </p:txBody>
      </p:sp>
    </p:spTree>
    <p:extLst>
      <p:ext uri="{BB962C8B-B14F-4D97-AF65-F5344CB8AC3E}">
        <p14:creationId xmlns:p14="http://schemas.microsoft.com/office/powerpoint/2010/main" val="201246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32330E-FF90-E44E-82CF-7A3EFCA05409}" type="slidenum">
              <a:rPr lang="en-US" smtClean="0"/>
              <a:t>27</a:t>
            </a:fld>
            <a:endParaRPr lang="en-US"/>
          </a:p>
        </p:txBody>
      </p:sp>
    </p:spTree>
    <p:extLst>
      <p:ext uri="{BB962C8B-B14F-4D97-AF65-F5344CB8AC3E}">
        <p14:creationId xmlns:p14="http://schemas.microsoft.com/office/powerpoint/2010/main" val="48025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http://www.cs.put.poznan.pl/amichalski/PWSZ/systemy/propozycje/</a:t>
            </a:r>
          </a:p>
        </p:txBody>
      </p:sp>
      <p:sp>
        <p:nvSpPr>
          <p:cNvPr id="4" name="Slide Number Placeholder 3"/>
          <p:cNvSpPr>
            <a:spLocks noGrp="1"/>
          </p:cNvSpPr>
          <p:nvPr>
            <p:ph type="sldNum" sz="quarter" idx="5"/>
          </p:nvPr>
        </p:nvSpPr>
        <p:spPr/>
        <p:txBody>
          <a:bodyPr/>
          <a:lstStyle/>
          <a:p>
            <a:fld id="{4225D7D7-8EB3-4FB8-BD98-2EF08DD6284E}" type="slidenum">
              <a:rPr lang="en-US" smtClean="0"/>
              <a:t>30</a:t>
            </a:fld>
            <a:endParaRPr lang="en-US"/>
          </a:p>
        </p:txBody>
      </p:sp>
    </p:spTree>
    <p:extLst>
      <p:ext uri="{BB962C8B-B14F-4D97-AF65-F5344CB8AC3E}">
        <p14:creationId xmlns:p14="http://schemas.microsoft.com/office/powerpoint/2010/main" val="673863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D62183-35FC-4032-8BF1-5006DE85FB6B}" type="datetimeFigureOut">
              <a:rPr lang="en-US" smtClean="0"/>
              <a:t>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2693308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62183-35FC-4032-8BF1-5006DE85FB6B}" type="datetimeFigureOut">
              <a:rPr lang="en-US" smtClean="0"/>
              <a:t>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3477433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62183-35FC-4032-8BF1-5006DE85FB6B}" type="datetimeFigureOut">
              <a:rPr lang="en-US" smtClean="0"/>
              <a:t>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2399195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62183-35FC-4032-8BF1-5006DE85FB6B}" type="datetimeFigureOut">
              <a:rPr lang="en-US" smtClean="0"/>
              <a:t>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75803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D62183-35FC-4032-8BF1-5006DE85FB6B}" type="datetimeFigureOut">
              <a:rPr lang="en-US" smtClean="0"/>
              <a:t>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29143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D62183-35FC-4032-8BF1-5006DE85FB6B}" type="datetimeFigureOut">
              <a:rPr lang="en-US" smtClean="0"/>
              <a:t>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45875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D62183-35FC-4032-8BF1-5006DE85FB6B}" type="datetimeFigureOut">
              <a:rPr lang="en-US" smtClean="0"/>
              <a:t>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2052343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D62183-35FC-4032-8BF1-5006DE85FB6B}" type="datetimeFigureOut">
              <a:rPr lang="en-US" smtClean="0"/>
              <a:t>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4047251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62183-35FC-4032-8BF1-5006DE85FB6B}" type="datetimeFigureOut">
              <a:rPr lang="en-US" smtClean="0"/>
              <a:t>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293902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D62183-35FC-4032-8BF1-5006DE85FB6B}" type="datetimeFigureOut">
              <a:rPr lang="en-US" smtClean="0"/>
              <a:t>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764716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D62183-35FC-4032-8BF1-5006DE85FB6B}" type="datetimeFigureOut">
              <a:rPr lang="en-US" smtClean="0"/>
              <a:t>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20370F-B0C6-40BB-9499-A423D514205F}" type="slidenum">
              <a:rPr lang="en-US" smtClean="0"/>
              <a:t>‹#›</a:t>
            </a:fld>
            <a:endParaRPr lang="en-US"/>
          </a:p>
        </p:txBody>
      </p:sp>
    </p:spTree>
    <p:extLst>
      <p:ext uri="{BB962C8B-B14F-4D97-AF65-F5344CB8AC3E}">
        <p14:creationId xmlns:p14="http://schemas.microsoft.com/office/powerpoint/2010/main" val="2509494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62183-35FC-4032-8BF1-5006DE85FB6B}" type="datetimeFigureOut">
              <a:rPr lang="en-US" smtClean="0"/>
              <a:t>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20370F-B0C6-40BB-9499-A423D514205F}" type="slidenum">
              <a:rPr lang="en-US" smtClean="0"/>
              <a:t>‹#›</a:t>
            </a:fld>
            <a:endParaRPr lang="en-US"/>
          </a:p>
        </p:txBody>
      </p:sp>
    </p:spTree>
    <p:extLst>
      <p:ext uri="{BB962C8B-B14F-4D97-AF65-F5344CB8AC3E}">
        <p14:creationId xmlns:p14="http://schemas.microsoft.com/office/powerpoint/2010/main" val="93764844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9.gif"/></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6.jpg"/></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3.ntu.edu.sg/home/ehchua/programming/java/datarepresentation.html" TargetMode="Externa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B204-B543-4625-A37C-7960B55AD4DB}"/>
              </a:ext>
            </a:extLst>
          </p:cNvPr>
          <p:cNvSpPr>
            <a:spLocks noGrp="1"/>
          </p:cNvSpPr>
          <p:nvPr>
            <p:ph type="ctrTitle"/>
          </p:nvPr>
        </p:nvSpPr>
        <p:spPr>
          <a:xfrm>
            <a:off x="1524000" y="2245809"/>
            <a:ext cx="9144000" cy="1564716"/>
          </a:xfrm>
        </p:spPr>
        <p:txBody>
          <a:bodyPr>
            <a:normAutofit/>
          </a:bodyPr>
          <a:lstStyle/>
          <a:p>
            <a:pPr algn="l"/>
            <a:r>
              <a:rPr lang="en-US" sz="4400" dirty="0"/>
              <a:t>Decisions</a:t>
            </a:r>
            <a:br>
              <a:rPr lang="en-US" sz="4400" dirty="0"/>
            </a:br>
            <a:r>
              <a:rPr lang="en-US" sz="4400" dirty="0"/>
              <a:t>CS 110 - Introduction to Programming</a:t>
            </a:r>
          </a:p>
        </p:txBody>
      </p:sp>
      <p:sp>
        <p:nvSpPr>
          <p:cNvPr id="3" name="Subtitle 2">
            <a:extLst>
              <a:ext uri="{FF2B5EF4-FFF2-40B4-BE49-F238E27FC236}">
                <a16:creationId xmlns:a16="http://schemas.microsoft.com/office/drawing/2014/main" id="{5187C1E2-FFA9-488E-B171-5DEB51CA2BE4}"/>
              </a:ext>
            </a:extLst>
          </p:cNvPr>
          <p:cNvSpPr>
            <a:spLocks noGrp="1"/>
          </p:cNvSpPr>
          <p:nvPr>
            <p:ph type="subTitle" idx="1"/>
          </p:nvPr>
        </p:nvSpPr>
        <p:spPr>
          <a:xfrm>
            <a:off x="1524000" y="3947050"/>
            <a:ext cx="9144000" cy="572583"/>
          </a:xfrm>
        </p:spPr>
        <p:txBody>
          <a:bodyPr>
            <a:normAutofit/>
          </a:bodyPr>
          <a:lstStyle/>
          <a:p>
            <a:pPr algn="l"/>
            <a:r>
              <a:rPr lang="en-US" sz="2000"/>
              <a:t>Brother W. Clements</a:t>
            </a:r>
          </a:p>
        </p:txBody>
      </p:sp>
      <p:sp>
        <p:nvSpPr>
          <p:cNvPr id="4" name="TextBox 3">
            <a:extLst>
              <a:ext uri="{FF2B5EF4-FFF2-40B4-BE49-F238E27FC236}">
                <a16:creationId xmlns:a16="http://schemas.microsoft.com/office/drawing/2014/main" id="{5C9DA0BC-0C0C-D9A5-B2F7-3252463BAE18}"/>
              </a:ext>
            </a:extLst>
          </p:cNvPr>
          <p:cNvSpPr txBox="1"/>
          <p:nvPr/>
        </p:nvSpPr>
        <p:spPr>
          <a:xfrm>
            <a:off x="2862943" y="772886"/>
            <a:ext cx="8717771" cy="646331"/>
          </a:xfrm>
          <a:prstGeom prst="rect">
            <a:avLst/>
          </a:prstGeom>
          <a:noFill/>
        </p:spPr>
        <p:txBody>
          <a:bodyPr wrap="none" rtlCol="0">
            <a:spAutoFit/>
          </a:bodyPr>
          <a:lstStyle/>
          <a:p>
            <a:r>
              <a:rPr lang="en-US" dirty="0"/>
              <a:t>Can you put the correct mathematical symbols into the spaces to make the sum accurate?</a:t>
            </a:r>
          </a:p>
          <a:p>
            <a:r>
              <a:rPr lang="en-US" dirty="0"/>
              <a:t>7 (__) 4 (__) 2 = 30</a:t>
            </a:r>
          </a:p>
        </p:txBody>
      </p:sp>
      <p:pic>
        <p:nvPicPr>
          <p:cNvPr id="6" name="Picture 5">
            <a:extLst>
              <a:ext uri="{FF2B5EF4-FFF2-40B4-BE49-F238E27FC236}">
                <a16:creationId xmlns:a16="http://schemas.microsoft.com/office/drawing/2014/main" id="{2D35F4FE-324E-E4A3-E447-7AE1F73D139B}"/>
              </a:ext>
            </a:extLst>
          </p:cNvPr>
          <p:cNvPicPr>
            <a:picLocks noChangeAspect="1"/>
          </p:cNvPicPr>
          <p:nvPr/>
        </p:nvPicPr>
        <p:blipFill>
          <a:blip r:embed="rId2">
            <a:lum bright="70000" contrast="-70000"/>
          </a:blip>
          <a:stretch>
            <a:fillRect/>
          </a:stretch>
        </p:blipFill>
        <p:spPr>
          <a:xfrm>
            <a:off x="0" y="0"/>
            <a:ext cx="2080483" cy="1839686"/>
          </a:xfrm>
          <a:prstGeom prst="rect">
            <a:avLst/>
          </a:prstGeom>
        </p:spPr>
      </p:pic>
    </p:spTree>
    <p:extLst>
      <p:ext uri="{BB962C8B-B14F-4D97-AF65-F5344CB8AC3E}">
        <p14:creationId xmlns:p14="http://schemas.microsoft.com/office/powerpoint/2010/main" val="817676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AE068A0-3B35-4AD1-CF2D-FC7CE364C61C}"/>
              </a:ext>
            </a:extLst>
          </p:cNvPr>
          <p:cNvSpPr/>
          <p:nvPr/>
        </p:nvSpPr>
        <p:spPr>
          <a:xfrm>
            <a:off x="326571" y="838200"/>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6" name="TextBox 5">
            <a:extLst>
              <a:ext uri="{FF2B5EF4-FFF2-40B4-BE49-F238E27FC236}">
                <a16:creationId xmlns:a16="http://schemas.microsoft.com/office/drawing/2014/main" id="{ACC4A26F-E3EF-7821-940B-500E8E44B046}"/>
              </a:ext>
            </a:extLst>
          </p:cNvPr>
          <p:cNvSpPr txBox="1"/>
          <p:nvPr/>
        </p:nvSpPr>
        <p:spPr>
          <a:xfrm>
            <a:off x="0" y="1839686"/>
            <a:ext cx="1031051" cy="1107996"/>
          </a:xfrm>
          <a:prstGeom prst="rect">
            <a:avLst/>
          </a:prstGeom>
          <a:noFill/>
        </p:spPr>
        <p:txBody>
          <a:bodyPr wrap="none" rtlCol="0">
            <a:spAutoFit/>
          </a:bodyPr>
          <a:lstStyle/>
          <a:p>
            <a:r>
              <a:rPr lang="en-US" sz="6600" dirty="0"/>
              <a:t>⌨️</a:t>
            </a:r>
            <a:endParaRPr lang="en-US" dirty="0"/>
          </a:p>
        </p:txBody>
      </p:sp>
      <p:sp>
        <p:nvSpPr>
          <p:cNvPr id="7" name="Process 6">
            <a:extLst>
              <a:ext uri="{FF2B5EF4-FFF2-40B4-BE49-F238E27FC236}">
                <a16:creationId xmlns:a16="http://schemas.microsoft.com/office/drawing/2014/main" id="{EA7EE638-66CA-2990-B331-89B5B2732664}"/>
              </a:ext>
            </a:extLst>
          </p:cNvPr>
          <p:cNvSpPr/>
          <p:nvPr/>
        </p:nvSpPr>
        <p:spPr>
          <a:xfrm>
            <a:off x="925286" y="2170730"/>
            <a:ext cx="1241903"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input(&lt;str&gt;</a:t>
            </a:r>
          </a:p>
        </p:txBody>
      </p:sp>
      <p:sp>
        <p:nvSpPr>
          <p:cNvPr id="8" name="Oval 7">
            <a:extLst>
              <a:ext uri="{FF2B5EF4-FFF2-40B4-BE49-F238E27FC236}">
                <a16:creationId xmlns:a16="http://schemas.microsoft.com/office/drawing/2014/main" id="{3BD70A80-E62A-4406-3F6B-ED12D35CF80E}"/>
              </a:ext>
            </a:extLst>
          </p:cNvPr>
          <p:cNvSpPr/>
          <p:nvPr/>
        </p:nvSpPr>
        <p:spPr>
          <a:xfrm>
            <a:off x="1023255" y="2619042"/>
            <a:ext cx="664029"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cxnSp>
        <p:nvCxnSpPr>
          <p:cNvPr id="10" name="Elbow Connector 9">
            <a:extLst>
              <a:ext uri="{FF2B5EF4-FFF2-40B4-BE49-F238E27FC236}">
                <a16:creationId xmlns:a16="http://schemas.microsoft.com/office/drawing/2014/main" id="{D758B9DA-C454-E5BC-2B8E-A11AF6DCE7B8}"/>
              </a:ext>
            </a:extLst>
          </p:cNvPr>
          <p:cNvCxnSpPr>
            <a:cxnSpLocks/>
            <a:stCxn id="7" idx="3"/>
            <a:endCxn id="8" idx="2"/>
          </p:cNvCxnSpPr>
          <p:nvPr/>
        </p:nvCxnSpPr>
        <p:spPr>
          <a:xfrm flipH="1">
            <a:off x="1023255" y="2339459"/>
            <a:ext cx="1143934" cy="459197"/>
          </a:xfrm>
          <a:prstGeom prst="bentConnector5">
            <a:avLst>
              <a:gd name="adj1" fmla="val -19984"/>
              <a:gd name="adj2" fmla="val 48815"/>
              <a:gd name="adj3" fmla="val 119984"/>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F328C2BA-887A-2F07-7522-7531E055EC10}"/>
              </a:ext>
            </a:extLst>
          </p:cNvPr>
          <p:cNvSpPr/>
          <p:nvPr/>
        </p:nvSpPr>
        <p:spPr>
          <a:xfrm>
            <a:off x="9229142" y="838200"/>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3" name="Oval 12">
            <a:extLst>
              <a:ext uri="{FF2B5EF4-FFF2-40B4-BE49-F238E27FC236}">
                <a16:creationId xmlns:a16="http://schemas.microsoft.com/office/drawing/2014/main" id="{CE133F09-5FBD-287C-EC8E-193137D6B2F5}"/>
              </a:ext>
            </a:extLst>
          </p:cNvPr>
          <p:cNvSpPr/>
          <p:nvPr/>
        </p:nvSpPr>
        <p:spPr>
          <a:xfrm>
            <a:off x="543353" y="1480458"/>
            <a:ext cx="1623836"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prompt</a:t>
            </a:r>
          </a:p>
        </p:txBody>
      </p:sp>
      <p:cxnSp>
        <p:nvCxnSpPr>
          <p:cNvPr id="14" name="Elbow Connector 13">
            <a:extLst>
              <a:ext uri="{FF2B5EF4-FFF2-40B4-BE49-F238E27FC236}">
                <a16:creationId xmlns:a16="http://schemas.microsoft.com/office/drawing/2014/main" id="{49D9E545-813C-F946-3057-ABC39FFA701F}"/>
              </a:ext>
            </a:extLst>
          </p:cNvPr>
          <p:cNvCxnSpPr>
            <a:cxnSpLocks/>
            <a:stCxn id="13" idx="4"/>
            <a:endCxn id="7" idx="0"/>
          </p:cNvCxnSpPr>
          <p:nvPr/>
        </p:nvCxnSpPr>
        <p:spPr>
          <a:xfrm rot="16200000" flipH="1">
            <a:off x="1285232" y="1909724"/>
            <a:ext cx="331044" cy="190967"/>
          </a:xfrm>
          <a:prstGeom prst="bent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Decision 17">
            <a:extLst>
              <a:ext uri="{FF2B5EF4-FFF2-40B4-BE49-F238E27FC236}">
                <a16:creationId xmlns:a16="http://schemas.microsoft.com/office/drawing/2014/main" id="{E1E12FC9-E83A-D271-0D63-437FD12E59BD}"/>
              </a:ext>
            </a:extLst>
          </p:cNvPr>
          <p:cNvSpPr/>
          <p:nvPr/>
        </p:nvSpPr>
        <p:spPr>
          <a:xfrm>
            <a:off x="159034" y="3076051"/>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If(decimal)</a:t>
            </a:r>
          </a:p>
        </p:txBody>
      </p:sp>
      <p:sp>
        <p:nvSpPr>
          <p:cNvPr id="19" name="Decision 18">
            <a:extLst>
              <a:ext uri="{FF2B5EF4-FFF2-40B4-BE49-F238E27FC236}">
                <a16:creationId xmlns:a16="http://schemas.microsoft.com/office/drawing/2014/main" id="{57006BE3-327A-78AF-6213-768D4F524F80}"/>
              </a:ext>
            </a:extLst>
          </p:cNvPr>
          <p:cNvSpPr/>
          <p:nvPr/>
        </p:nvSpPr>
        <p:spPr>
          <a:xfrm>
            <a:off x="159034" y="3454591"/>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If(whole)</a:t>
            </a:r>
          </a:p>
        </p:txBody>
      </p:sp>
      <p:sp>
        <p:nvSpPr>
          <p:cNvPr id="20" name="Process 19">
            <a:extLst>
              <a:ext uri="{FF2B5EF4-FFF2-40B4-BE49-F238E27FC236}">
                <a16:creationId xmlns:a16="http://schemas.microsoft.com/office/drawing/2014/main" id="{4137ADA0-380E-9B74-F069-B487D428BF95}"/>
              </a:ext>
            </a:extLst>
          </p:cNvPr>
          <p:cNvSpPr/>
          <p:nvPr/>
        </p:nvSpPr>
        <p:spPr>
          <a:xfrm>
            <a:off x="1973405" y="3076050"/>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a:t>
            </a:r>
          </a:p>
        </p:txBody>
      </p:sp>
      <p:sp>
        <p:nvSpPr>
          <p:cNvPr id="21" name="Process 20">
            <a:extLst>
              <a:ext uri="{FF2B5EF4-FFF2-40B4-BE49-F238E27FC236}">
                <a16:creationId xmlns:a16="http://schemas.microsoft.com/office/drawing/2014/main" id="{4B70E895-A93D-FAAC-80E1-B377B37859B2}"/>
              </a:ext>
            </a:extLst>
          </p:cNvPr>
          <p:cNvSpPr/>
          <p:nvPr/>
        </p:nvSpPr>
        <p:spPr>
          <a:xfrm>
            <a:off x="1973405" y="343281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a:t>
            </a:r>
          </a:p>
        </p:txBody>
      </p:sp>
      <p:sp>
        <p:nvSpPr>
          <p:cNvPr id="22" name="Process 21">
            <a:extLst>
              <a:ext uri="{FF2B5EF4-FFF2-40B4-BE49-F238E27FC236}">
                <a16:creationId xmlns:a16="http://schemas.microsoft.com/office/drawing/2014/main" id="{F376BB7C-6F33-F06B-6B4B-1C01A8405288}"/>
              </a:ext>
            </a:extLst>
          </p:cNvPr>
          <p:cNvSpPr/>
          <p:nvPr/>
        </p:nvSpPr>
        <p:spPr>
          <a:xfrm>
            <a:off x="2995731" y="2619042"/>
            <a:ext cx="429986"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3" name="Elbow Connector 22">
            <a:extLst>
              <a:ext uri="{FF2B5EF4-FFF2-40B4-BE49-F238E27FC236}">
                <a16:creationId xmlns:a16="http://schemas.microsoft.com/office/drawing/2014/main" id="{10B5D443-C07E-A920-573D-165700414D49}"/>
              </a:ext>
            </a:extLst>
          </p:cNvPr>
          <p:cNvCxnSpPr>
            <a:cxnSpLocks/>
            <a:stCxn id="8" idx="6"/>
            <a:endCxn id="22" idx="1"/>
          </p:cNvCxnSpPr>
          <p:nvPr/>
        </p:nvCxnSpPr>
        <p:spPr>
          <a:xfrm flipV="1">
            <a:off x="1687284" y="2787771"/>
            <a:ext cx="1308447" cy="1088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6D5645E9-C05C-3F7D-E52E-F34C359FEEA4}"/>
              </a:ext>
            </a:extLst>
          </p:cNvPr>
          <p:cNvCxnSpPr>
            <a:cxnSpLocks/>
            <a:stCxn id="20" idx="3"/>
            <a:endCxn id="22" idx="1"/>
          </p:cNvCxnSpPr>
          <p:nvPr/>
        </p:nvCxnSpPr>
        <p:spPr>
          <a:xfrm flipV="1">
            <a:off x="2833376" y="2787771"/>
            <a:ext cx="162355" cy="45700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9007078A-52CE-D069-502F-111C95B05A3C}"/>
              </a:ext>
            </a:extLst>
          </p:cNvPr>
          <p:cNvCxnSpPr>
            <a:cxnSpLocks/>
            <a:stCxn id="21" idx="3"/>
            <a:endCxn id="22" idx="1"/>
          </p:cNvCxnSpPr>
          <p:nvPr/>
        </p:nvCxnSpPr>
        <p:spPr>
          <a:xfrm flipV="1">
            <a:off x="2833376" y="2787771"/>
            <a:ext cx="162355" cy="8137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A1A356E-48A2-418E-6459-072278291C52}"/>
              </a:ext>
            </a:extLst>
          </p:cNvPr>
          <p:cNvSpPr/>
          <p:nvPr/>
        </p:nvSpPr>
        <p:spPr>
          <a:xfrm>
            <a:off x="3445565" y="2597271"/>
            <a:ext cx="823771"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p>
        </p:txBody>
      </p:sp>
      <p:sp>
        <p:nvSpPr>
          <p:cNvPr id="34" name="TextBox 33">
            <a:extLst>
              <a:ext uri="{FF2B5EF4-FFF2-40B4-BE49-F238E27FC236}">
                <a16:creationId xmlns:a16="http://schemas.microsoft.com/office/drawing/2014/main" id="{B75BBA0E-CE27-0E83-0D95-9995CDC4E973}"/>
              </a:ext>
            </a:extLst>
          </p:cNvPr>
          <p:cNvSpPr txBox="1"/>
          <p:nvPr/>
        </p:nvSpPr>
        <p:spPr>
          <a:xfrm>
            <a:off x="55926" y="5856664"/>
            <a:ext cx="2620461" cy="923330"/>
          </a:xfrm>
          <a:prstGeom prst="rect">
            <a:avLst/>
          </a:prstGeom>
          <a:noFill/>
        </p:spPr>
        <p:txBody>
          <a:bodyPr wrap="none" rtlCol="0">
            <a:spAutoFit/>
          </a:bodyPr>
          <a:lstStyle/>
          <a:p>
            <a:r>
              <a:rPr lang="en-US" dirty="0" err="1"/>
              <a:t>VarStr</a:t>
            </a:r>
            <a:r>
              <a:rPr lang="en-US" dirty="0"/>
              <a:t> = input(“prompt?”)</a:t>
            </a:r>
          </a:p>
          <a:p>
            <a:r>
              <a:rPr lang="en-US" dirty="0" err="1"/>
              <a:t>VarF</a:t>
            </a:r>
            <a:r>
              <a:rPr lang="en-US" dirty="0"/>
              <a:t> = float(</a:t>
            </a:r>
            <a:r>
              <a:rPr lang="en-US" dirty="0" err="1"/>
              <a:t>VarStr</a:t>
            </a:r>
            <a:r>
              <a:rPr lang="en-US" dirty="0"/>
              <a:t>)</a:t>
            </a:r>
          </a:p>
          <a:p>
            <a:r>
              <a:rPr lang="en-US" dirty="0" err="1"/>
              <a:t>VarI</a:t>
            </a:r>
            <a:r>
              <a:rPr lang="en-US" dirty="0"/>
              <a:t> = int(</a:t>
            </a:r>
            <a:r>
              <a:rPr lang="en-US" dirty="0" err="1"/>
              <a:t>VarStr</a:t>
            </a:r>
            <a:endParaRPr lang="en-US" dirty="0"/>
          </a:p>
        </p:txBody>
      </p:sp>
      <p:sp>
        <p:nvSpPr>
          <p:cNvPr id="49" name="TextBox 48">
            <a:extLst>
              <a:ext uri="{FF2B5EF4-FFF2-40B4-BE49-F238E27FC236}">
                <a16:creationId xmlns:a16="http://schemas.microsoft.com/office/drawing/2014/main" id="{34A1A82E-A756-9545-8B3E-446C71546581}"/>
              </a:ext>
            </a:extLst>
          </p:cNvPr>
          <p:cNvSpPr txBox="1"/>
          <p:nvPr/>
        </p:nvSpPr>
        <p:spPr>
          <a:xfrm>
            <a:off x="11177392" y="5678208"/>
            <a:ext cx="1164920" cy="1200329"/>
          </a:xfrm>
          <a:prstGeom prst="rect">
            <a:avLst/>
          </a:prstGeom>
          <a:noFill/>
        </p:spPr>
        <p:txBody>
          <a:bodyPr wrap="square" rtlCol="0">
            <a:spAutoFit/>
          </a:bodyPr>
          <a:lstStyle/>
          <a:p>
            <a:r>
              <a:rPr lang="en-US" sz="7200" dirty="0"/>
              <a:t>📺</a:t>
            </a:r>
          </a:p>
        </p:txBody>
      </p:sp>
      <p:sp>
        <p:nvSpPr>
          <p:cNvPr id="50" name="Process 49">
            <a:extLst>
              <a:ext uri="{FF2B5EF4-FFF2-40B4-BE49-F238E27FC236}">
                <a16:creationId xmlns:a16="http://schemas.microsoft.com/office/drawing/2014/main" id="{E22E95DC-1F72-07F5-070B-565F39E18B2B}"/>
              </a:ext>
            </a:extLst>
          </p:cNvPr>
          <p:cNvSpPr/>
          <p:nvPr/>
        </p:nvSpPr>
        <p:spPr>
          <a:xfrm>
            <a:off x="9920615" y="5940916"/>
            <a:ext cx="1256777"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print(&lt;str&gt;)</a:t>
            </a:r>
          </a:p>
        </p:txBody>
      </p:sp>
      <p:sp>
        <p:nvSpPr>
          <p:cNvPr id="53" name="Oval 52">
            <a:extLst>
              <a:ext uri="{FF2B5EF4-FFF2-40B4-BE49-F238E27FC236}">
                <a16:creationId xmlns:a16="http://schemas.microsoft.com/office/drawing/2014/main" id="{E7A1F854-C0CC-CA8C-FD69-35897C798851}"/>
              </a:ext>
            </a:extLst>
          </p:cNvPr>
          <p:cNvSpPr/>
          <p:nvPr/>
        </p:nvSpPr>
        <p:spPr>
          <a:xfrm>
            <a:off x="9111664" y="5930030"/>
            <a:ext cx="664029"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sp>
        <p:nvSpPr>
          <p:cNvPr id="54" name="Oval 53">
            <a:extLst>
              <a:ext uri="{FF2B5EF4-FFF2-40B4-BE49-F238E27FC236}">
                <a16:creationId xmlns:a16="http://schemas.microsoft.com/office/drawing/2014/main" id="{2FF96921-46F9-0F4A-4774-93D52C4C0340}"/>
              </a:ext>
            </a:extLst>
          </p:cNvPr>
          <p:cNvSpPr/>
          <p:nvPr/>
        </p:nvSpPr>
        <p:spPr>
          <a:xfrm>
            <a:off x="8951922" y="4112233"/>
            <a:ext cx="823771"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p>
        </p:txBody>
      </p:sp>
      <p:sp>
        <p:nvSpPr>
          <p:cNvPr id="57" name="Decision 56">
            <a:extLst>
              <a:ext uri="{FF2B5EF4-FFF2-40B4-BE49-F238E27FC236}">
                <a16:creationId xmlns:a16="http://schemas.microsoft.com/office/drawing/2014/main" id="{8DB002CD-8574-CFF7-B17B-016EC69F0903}"/>
              </a:ext>
            </a:extLst>
          </p:cNvPr>
          <p:cNvSpPr/>
          <p:nvPr/>
        </p:nvSpPr>
        <p:spPr>
          <a:xfrm>
            <a:off x="6395299" y="4810890"/>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If(decimal)</a:t>
            </a:r>
          </a:p>
        </p:txBody>
      </p:sp>
      <p:sp>
        <p:nvSpPr>
          <p:cNvPr id="58" name="Decision 57">
            <a:extLst>
              <a:ext uri="{FF2B5EF4-FFF2-40B4-BE49-F238E27FC236}">
                <a16:creationId xmlns:a16="http://schemas.microsoft.com/office/drawing/2014/main" id="{2C315B6E-2B82-EE48-3459-97656E717E52}"/>
              </a:ext>
            </a:extLst>
          </p:cNvPr>
          <p:cNvSpPr/>
          <p:nvPr/>
        </p:nvSpPr>
        <p:spPr>
          <a:xfrm>
            <a:off x="6395299" y="5189430"/>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If(whole)</a:t>
            </a:r>
          </a:p>
        </p:txBody>
      </p:sp>
      <p:sp>
        <p:nvSpPr>
          <p:cNvPr id="59" name="Process 58">
            <a:extLst>
              <a:ext uri="{FF2B5EF4-FFF2-40B4-BE49-F238E27FC236}">
                <a16:creationId xmlns:a16="http://schemas.microsoft.com/office/drawing/2014/main" id="{97DF1A28-1DCC-B395-5223-21AED447F3C5}"/>
              </a:ext>
            </a:extLst>
          </p:cNvPr>
          <p:cNvSpPr/>
          <p:nvPr/>
        </p:nvSpPr>
        <p:spPr>
          <a:xfrm>
            <a:off x="8131823" y="483068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sp>
        <p:nvSpPr>
          <p:cNvPr id="60" name="Process 59">
            <a:extLst>
              <a:ext uri="{FF2B5EF4-FFF2-40B4-BE49-F238E27FC236}">
                <a16:creationId xmlns:a16="http://schemas.microsoft.com/office/drawing/2014/main" id="{C69CCB20-64E8-AECB-0C7C-2563CD28CD3F}"/>
              </a:ext>
            </a:extLst>
          </p:cNvPr>
          <p:cNvSpPr/>
          <p:nvPr/>
        </p:nvSpPr>
        <p:spPr>
          <a:xfrm>
            <a:off x="8131823" y="5187458"/>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sp>
        <p:nvSpPr>
          <p:cNvPr id="61" name="Decision 60">
            <a:extLst>
              <a:ext uri="{FF2B5EF4-FFF2-40B4-BE49-F238E27FC236}">
                <a16:creationId xmlns:a16="http://schemas.microsoft.com/office/drawing/2014/main" id="{35E707D9-5B5B-F99A-D1F9-F3A2822CD035}"/>
              </a:ext>
            </a:extLst>
          </p:cNvPr>
          <p:cNvSpPr/>
          <p:nvPr/>
        </p:nvSpPr>
        <p:spPr>
          <a:xfrm>
            <a:off x="6395299" y="5524426"/>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If(str)</a:t>
            </a:r>
          </a:p>
        </p:txBody>
      </p:sp>
      <p:sp>
        <p:nvSpPr>
          <p:cNvPr id="62" name="Process 61">
            <a:extLst>
              <a:ext uri="{FF2B5EF4-FFF2-40B4-BE49-F238E27FC236}">
                <a16:creationId xmlns:a16="http://schemas.microsoft.com/office/drawing/2014/main" id="{A09CE5F5-2502-7B20-4757-220E034F97C5}"/>
              </a:ext>
            </a:extLst>
          </p:cNvPr>
          <p:cNvSpPr/>
          <p:nvPr/>
        </p:nvSpPr>
        <p:spPr>
          <a:xfrm>
            <a:off x="8131823" y="5522454"/>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Elbow Connector 62">
            <a:extLst>
              <a:ext uri="{FF2B5EF4-FFF2-40B4-BE49-F238E27FC236}">
                <a16:creationId xmlns:a16="http://schemas.microsoft.com/office/drawing/2014/main" id="{6977BA75-A5EA-2B7D-8D3F-E5C43A344900}"/>
              </a:ext>
            </a:extLst>
          </p:cNvPr>
          <p:cNvCxnSpPr>
            <a:cxnSpLocks/>
            <a:stCxn id="59" idx="3"/>
            <a:endCxn id="53" idx="0"/>
          </p:cNvCxnSpPr>
          <p:nvPr/>
        </p:nvCxnSpPr>
        <p:spPr>
          <a:xfrm>
            <a:off x="8991794" y="4999418"/>
            <a:ext cx="451885" cy="930612"/>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657A24B1-8E93-A1A1-4D57-CF416C65415C}"/>
              </a:ext>
            </a:extLst>
          </p:cNvPr>
          <p:cNvCxnSpPr>
            <a:cxnSpLocks/>
            <a:stCxn id="60" idx="3"/>
            <a:endCxn id="53" idx="0"/>
          </p:cNvCxnSpPr>
          <p:nvPr/>
        </p:nvCxnSpPr>
        <p:spPr>
          <a:xfrm>
            <a:off x="8991794" y="5356187"/>
            <a:ext cx="451885" cy="573843"/>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6AC2F6CE-F499-30F9-37D3-05ED1A0C2ED4}"/>
              </a:ext>
            </a:extLst>
          </p:cNvPr>
          <p:cNvCxnSpPr>
            <a:cxnSpLocks/>
            <a:stCxn id="62" idx="3"/>
            <a:endCxn id="53" idx="0"/>
          </p:cNvCxnSpPr>
          <p:nvPr/>
        </p:nvCxnSpPr>
        <p:spPr>
          <a:xfrm>
            <a:off x="8991794" y="5691183"/>
            <a:ext cx="451885" cy="23884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32A04E48-0D91-4BB8-4E61-E6BCB646867B}"/>
              </a:ext>
            </a:extLst>
          </p:cNvPr>
          <p:cNvSpPr/>
          <p:nvPr/>
        </p:nvSpPr>
        <p:spPr>
          <a:xfrm>
            <a:off x="8097130" y="4495693"/>
            <a:ext cx="894664" cy="299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8" name="Process 77">
            <a:extLst>
              <a:ext uri="{FF2B5EF4-FFF2-40B4-BE49-F238E27FC236}">
                <a16:creationId xmlns:a16="http://schemas.microsoft.com/office/drawing/2014/main" id="{6BE789B4-EA29-0114-D9D9-09D3B84E91B6}"/>
              </a:ext>
            </a:extLst>
          </p:cNvPr>
          <p:cNvSpPr/>
          <p:nvPr/>
        </p:nvSpPr>
        <p:spPr>
          <a:xfrm>
            <a:off x="9583648" y="460959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 {}  “</a:t>
            </a:r>
          </a:p>
        </p:txBody>
      </p:sp>
      <p:sp>
        <p:nvSpPr>
          <p:cNvPr id="79" name="Process 78">
            <a:extLst>
              <a:ext uri="{FF2B5EF4-FFF2-40B4-BE49-F238E27FC236}">
                <a16:creationId xmlns:a16="http://schemas.microsoft.com/office/drawing/2014/main" id="{22026254-6F95-3A29-6ABC-289391A27F0F}"/>
              </a:ext>
            </a:extLst>
          </p:cNvPr>
          <p:cNvSpPr/>
          <p:nvPr/>
        </p:nvSpPr>
        <p:spPr>
          <a:xfrm>
            <a:off x="10215556" y="5064764"/>
            <a:ext cx="19236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 “.format(var..)</a:t>
            </a:r>
          </a:p>
        </p:txBody>
      </p:sp>
      <p:cxnSp>
        <p:nvCxnSpPr>
          <p:cNvPr id="80" name="Elbow Connector 79">
            <a:extLst>
              <a:ext uri="{FF2B5EF4-FFF2-40B4-BE49-F238E27FC236}">
                <a16:creationId xmlns:a16="http://schemas.microsoft.com/office/drawing/2014/main" id="{5E6F0C83-C1E1-D4CF-2CD4-994519D16C18}"/>
              </a:ext>
            </a:extLst>
          </p:cNvPr>
          <p:cNvCxnSpPr>
            <a:cxnSpLocks/>
            <a:stCxn id="78" idx="2"/>
            <a:endCxn id="53" idx="0"/>
          </p:cNvCxnSpPr>
          <p:nvPr/>
        </p:nvCxnSpPr>
        <p:spPr>
          <a:xfrm rot="5400000">
            <a:off x="9237170" y="5153566"/>
            <a:ext cx="982974" cy="569955"/>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95D80E62-DB73-EDC9-633A-4E5582DF4222}"/>
              </a:ext>
            </a:extLst>
          </p:cNvPr>
          <p:cNvCxnSpPr>
            <a:cxnSpLocks/>
            <a:stCxn id="79" idx="2"/>
            <a:endCxn id="53" idx="0"/>
          </p:cNvCxnSpPr>
          <p:nvPr/>
        </p:nvCxnSpPr>
        <p:spPr>
          <a:xfrm rot="5400000">
            <a:off x="10046632" y="4799269"/>
            <a:ext cx="527809" cy="1733713"/>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E3DFD98C-3B2B-D13E-8326-86773799A359}"/>
              </a:ext>
            </a:extLst>
          </p:cNvPr>
          <p:cNvCxnSpPr>
            <a:cxnSpLocks/>
            <a:stCxn id="54" idx="4"/>
            <a:endCxn id="74" idx="3"/>
          </p:cNvCxnSpPr>
          <p:nvPr/>
        </p:nvCxnSpPr>
        <p:spPr>
          <a:xfrm rot="5400000">
            <a:off x="9090873" y="4372382"/>
            <a:ext cx="173857" cy="37201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39A76FEE-4D94-94DA-710C-377E217BD432}"/>
              </a:ext>
            </a:extLst>
          </p:cNvPr>
          <p:cNvCxnSpPr>
            <a:cxnSpLocks/>
            <a:stCxn id="54" idx="6"/>
            <a:endCxn id="78" idx="0"/>
          </p:cNvCxnSpPr>
          <p:nvPr/>
        </p:nvCxnSpPr>
        <p:spPr>
          <a:xfrm>
            <a:off x="9775693" y="4291847"/>
            <a:ext cx="237941" cy="31775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60B3D768-AA42-00EC-A954-B2FDF6E9F2EA}"/>
              </a:ext>
            </a:extLst>
          </p:cNvPr>
          <p:cNvCxnSpPr>
            <a:cxnSpLocks/>
            <a:stCxn id="54" idx="6"/>
            <a:endCxn id="79" idx="0"/>
          </p:cNvCxnSpPr>
          <p:nvPr/>
        </p:nvCxnSpPr>
        <p:spPr>
          <a:xfrm>
            <a:off x="9775693" y="4291847"/>
            <a:ext cx="1401699" cy="7729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id="{1241C6B5-F287-281C-E58A-9A772D5C3E91}"/>
              </a:ext>
            </a:extLst>
          </p:cNvPr>
          <p:cNvSpPr/>
          <p:nvPr/>
        </p:nvSpPr>
        <p:spPr>
          <a:xfrm>
            <a:off x="4900659" y="850772"/>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100" name="TextBox 99">
            <a:extLst>
              <a:ext uri="{FF2B5EF4-FFF2-40B4-BE49-F238E27FC236}">
                <a16:creationId xmlns:a16="http://schemas.microsoft.com/office/drawing/2014/main" id="{9DC8DAB4-54EA-FEBB-C8ED-A95F25125349}"/>
              </a:ext>
            </a:extLst>
          </p:cNvPr>
          <p:cNvSpPr txBox="1"/>
          <p:nvPr/>
        </p:nvSpPr>
        <p:spPr>
          <a:xfrm>
            <a:off x="9096454" y="6509205"/>
            <a:ext cx="1104745" cy="369332"/>
          </a:xfrm>
          <a:prstGeom prst="rect">
            <a:avLst/>
          </a:prstGeom>
          <a:noFill/>
        </p:spPr>
        <p:txBody>
          <a:bodyPr wrap="square">
            <a:spAutoFit/>
          </a:bodyPr>
          <a:lstStyle/>
          <a:p>
            <a:r>
              <a:rPr lang="en-US" i="1" dirty="0"/>
              <a:t>“ “, \t, \n</a:t>
            </a:r>
            <a:endParaRPr lang="en-US" dirty="0"/>
          </a:p>
        </p:txBody>
      </p:sp>
      <p:sp>
        <p:nvSpPr>
          <p:cNvPr id="2" name="TextBox 1">
            <a:extLst>
              <a:ext uri="{FF2B5EF4-FFF2-40B4-BE49-F238E27FC236}">
                <a16:creationId xmlns:a16="http://schemas.microsoft.com/office/drawing/2014/main" id="{BDF52F86-C27E-E24C-B12E-74C395AB963F}"/>
              </a:ext>
            </a:extLst>
          </p:cNvPr>
          <p:cNvSpPr txBox="1"/>
          <p:nvPr/>
        </p:nvSpPr>
        <p:spPr>
          <a:xfrm>
            <a:off x="11326295" y="4504074"/>
            <a:ext cx="664029" cy="369332"/>
          </a:xfrm>
          <a:prstGeom prst="rect">
            <a:avLst/>
          </a:prstGeom>
          <a:noFill/>
        </p:spPr>
        <p:txBody>
          <a:bodyPr wrap="square">
            <a:spAutoFit/>
          </a:bodyPr>
          <a:lstStyle/>
          <a:p>
            <a:r>
              <a:rPr lang="en-US" i="1" dirty="0"/>
              <a:t>:.#f</a:t>
            </a:r>
            <a:endParaRPr lang="en-US" dirty="0"/>
          </a:p>
        </p:txBody>
      </p:sp>
      <p:sp>
        <p:nvSpPr>
          <p:cNvPr id="3" name="Process 2">
            <a:extLst>
              <a:ext uri="{FF2B5EF4-FFF2-40B4-BE49-F238E27FC236}">
                <a16:creationId xmlns:a16="http://schemas.microsoft.com/office/drawing/2014/main" id="{542AF224-DC37-F67C-9FDD-B543CBFEFA1C}"/>
              </a:ext>
            </a:extLst>
          </p:cNvPr>
          <p:cNvSpPr/>
          <p:nvPr/>
        </p:nvSpPr>
        <p:spPr>
          <a:xfrm>
            <a:off x="5018314" y="101740"/>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p:txBody>
      </p:sp>
      <p:sp>
        <p:nvSpPr>
          <p:cNvPr id="4" name="Process 3">
            <a:extLst>
              <a:ext uri="{FF2B5EF4-FFF2-40B4-BE49-F238E27FC236}">
                <a16:creationId xmlns:a16="http://schemas.microsoft.com/office/drawing/2014/main" id="{B7349B2F-9CC0-F348-3D48-18BFD611BAAD}"/>
              </a:ext>
            </a:extLst>
          </p:cNvPr>
          <p:cNvSpPr/>
          <p:nvPr/>
        </p:nvSpPr>
        <p:spPr>
          <a:xfrm>
            <a:off x="4742866" y="1592753"/>
            <a:ext cx="2392471" cy="9696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Patterns:</a:t>
            </a:r>
          </a:p>
          <a:p>
            <a:r>
              <a:rPr lang="en-US" dirty="0"/>
              <a:t>Var = var operator var</a:t>
            </a:r>
          </a:p>
          <a:p>
            <a:r>
              <a:rPr lang="en-US" dirty="0"/>
              <a:t>Var = </a:t>
            </a:r>
            <a:r>
              <a:rPr lang="en-US" dirty="0" err="1"/>
              <a:t>var.function</a:t>
            </a:r>
            <a:r>
              <a:rPr lang="en-US" dirty="0"/>
              <a:t>()</a:t>
            </a:r>
          </a:p>
        </p:txBody>
      </p:sp>
      <p:sp>
        <p:nvSpPr>
          <p:cNvPr id="9" name="Process 8">
            <a:extLst>
              <a:ext uri="{FF2B5EF4-FFF2-40B4-BE49-F238E27FC236}">
                <a16:creationId xmlns:a16="http://schemas.microsoft.com/office/drawing/2014/main" id="{2C815753-4815-3C19-2FED-E1933145707E}"/>
              </a:ext>
            </a:extLst>
          </p:cNvPr>
          <p:cNvSpPr/>
          <p:nvPr/>
        </p:nvSpPr>
        <p:spPr>
          <a:xfrm>
            <a:off x="4741971" y="2631458"/>
            <a:ext cx="2392471" cy="5283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Strings: +, .functions()</a:t>
            </a:r>
          </a:p>
          <a:p>
            <a:r>
              <a:rPr lang="en-US" dirty="0"/>
              <a:t>Numbers: math</a:t>
            </a:r>
          </a:p>
        </p:txBody>
      </p:sp>
      <p:sp>
        <p:nvSpPr>
          <p:cNvPr id="11" name="Explosion 2 10">
            <a:extLst>
              <a:ext uri="{FF2B5EF4-FFF2-40B4-BE49-F238E27FC236}">
                <a16:creationId xmlns:a16="http://schemas.microsoft.com/office/drawing/2014/main" id="{6D0BF811-7300-2CFA-3889-82C9F26CE193}"/>
              </a:ext>
            </a:extLst>
          </p:cNvPr>
          <p:cNvSpPr/>
          <p:nvPr/>
        </p:nvSpPr>
        <p:spPr>
          <a:xfrm>
            <a:off x="3677965" y="938511"/>
            <a:ext cx="1954177" cy="61315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Magic</a:t>
            </a:r>
          </a:p>
          <a:p>
            <a:pPr algn="ctr"/>
            <a:r>
              <a:rPr lang="en-US" sz="1000" dirty="0"/>
              <a:t>(equations)</a:t>
            </a:r>
          </a:p>
          <a:p>
            <a:pPr algn="ctr"/>
            <a:r>
              <a:rPr lang="en-US" sz="1000" dirty="0"/>
              <a:t>(algorithms)</a:t>
            </a:r>
          </a:p>
          <a:p>
            <a:pPr algn="ctr"/>
            <a:r>
              <a:rPr lang="en-US" sz="1000" dirty="0"/>
              <a:t>(</a:t>
            </a:r>
            <a:r>
              <a:rPr lang="en-US" sz="1000" dirty="0" err="1"/>
              <a:t>etc</a:t>
            </a:r>
            <a:r>
              <a:rPr lang="en-US" sz="1000" dirty="0"/>
              <a:t>)</a:t>
            </a:r>
          </a:p>
        </p:txBody>
      </p:sp>
      <p:sp>
        <p:nvSpPr>
          <p:cNvPr id="15" name="Decision 14">
            <a:extLst>
              <a:ext uri="{FF2B5EF4-FFF2-40B4-BE49-F238E27FC236}">
                <a16:creationId xmlns:a16="http://schemas.microsoft.com/office/drawing/2014/main" id="{6963D1CD-4F7D-E6FD-663F-58F3421771AA}"/>
              </a:ext>
            </a:extLst>
          </p:cNvPr>
          <p:cNvSpPr/>
          <p:nvPr/>
        </p:nvSpPr>
        <p:spPr>
          <a:xfrm>
            <a:off x="4691577" y="3324420"/>
            <a:ext cx="2486695" cy="317752"/>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If </a:t>
            </a:r>
            <a:r>
              <a:rPr lang="en-US" dirty="0" err="1"/>
              <a:t>boolean</a:t>
            </a:r>
            <a:r>
              <a:rPr lang="en-US" dirty="0"/>
              <a:t>: </a:t>
            </a:r>
          </a:p>
        </p:txBody>
      </p:sp>
      <p:sp>
        <p:nvSpPr>
          <p:cNvPr id="16" name="Process 15">
            <a:extLst>
              <a:ext uri="{FF2B5EF4-FFF2-40B4-BE49-F238E27FC236}">
                <a16:creationId xmlns:a16="http://schemas.microsoft.com/office/drawing/2014/main" id="{2F0A1951-1486-CCEA-2A45-6BF99FC53DEF}"/>
              </a:ext>
            </a:extLst>
          </p:cNvPr>
          <p:cNvSpPr/>
          <p:nvPr/>
        </p:nvSpPr>
        <p:spPr>
          <a:xfrm>
            <a:off x="4141823" y="3682797"/>
            <a:ext cx="1774900" cy="337457"/>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T-statements</a:t>
            </a:r>
          </a:p>
        </p:txBody>
      </p:sp>
      <p:sp>
        <p:nvSpPr>
          <p:cNvPr id="17" name="Process 16">
            <a:extLst>
              <a:ext uri="{FF2B5EF4-FFF2-40B4-BE49-F238E27FC236}">
                <a16:creationId xmlns:a16="http://schemas.microsoft.com/office/drawing/2014/main" id="{F4EB9253-B20C-D8C8-4AE3-E1399737B3E2}"/>
              </a:ext>
            </a:extLst>
          </p:cNvPr>
          <p:cNvSpPr/>
          <p:nvPr/>
        </p:nvSpPr>
        <p:spPr>
          <a:xfrm>
            <a:off x="5934924" y="3685598"/>
            <a:ext cx="1774900" cy="337457"/>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F-statements</a:t>
            </a:r>
          </a:p>
        </p:txBody>
      </p:sp>
    </p:spTree>
    <p:extLst>
      <p:ext uri="{BB962C8B-B14F-4D97-AF65-F5344CB8AC3E}">
        <p14:creationId xmlns:p14="http://schemas.microsoft.com/office/powerpoint/2010/main" val="2927260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589E-5B52-A1C9-289A-52E5069E31CC}"/>
              </a:ext>
            </a:extLst>
          </p:cNvPr>
          <p:cNvSpPr>
            <a:spLocks noGrp="1"/>
          </p:cNvSpPr>
          <p:nvPr>
            <p:ph type="title"/>
          </p:nvPr>
        </p:nvSpPr>
        <p:spPr/>
        <p:txBody>
          <a:bodyPr/>
          <a:lstStyle/>
          <a:p>
            <a:r>
              <a:rPr lang="en-US" dirty="0"/>
              <a:t>Expressions</a:t>
            </a:r>
          </a:p>
        </p:txBody>
      </p:sp>
      <p:sp>
        <p:nvSpPr>
          <p:cNvPr id="3" name="Content Placeholder 2">
            <a:extLst>
              <a:ext uri="{FF2B5EF4-FFF2-40B4-BE49-F238E27FC236}">
                <a16:creationId xmlns:a16="http://schemas.microsoft.com/office/drawing/2014/main" id="{D089E806-2303-40F1-DF16-0B3FF8E3FDB7}"/>
              </a:ext>
            </a:extLst>
          </p:cNvPr>
          <p:cNvSpPr>
            <a:spLocks noGrp="1"/>
          </p:cNvSpPr>
          <p:nvPr>
            <p:ph sz="half" idx="1"/>
          </p:nvPr>
        </p:nvSpPr>
        <p:spPr/>
        <p:txBody>
          <a:bodyPr>
            <a:normAutofit fontScale="77500" lnSpcReduction="20000"/>
          </a:bodyPr>
          <a:lstStyle/>
          <a:p>
            <a:r>
              <a:rPr lang="en-US" dirty="0"/>
              <a:t>Pattern: v e v</a:t>
            </a:r>
          </a:p>
          <a:p>
            <a:pPr lvl="1"/>
            <a:r>
              <a:rPr lang="en-US" dirty="0"/>
              <a:t>value expression value</a:t>
            </a:r>
          </a:p>
          <a:p>
            <a:pPr lvl="1"/>
            <a:r>
              <a:rPr lang="en-US" dirty="0"/>
              <a:t>Var expression var</a:t>
            </a:r>
          </a:p>
          <a:p>
            <a:pPr lvl="1"/>
            <a:r>
              <a:rPr lang="en-US" dirty="0"/>
              <a:t>Var expression value</a:t>
            </a:r>
          </a:p>
          <a:p>
            <a:pPr lvl="1"/>
            <a:r>
              <a:rPr lang="en-US" dirty="0"/>
              <a:t>Value expression var</a:t>
            </a:r>
          </a:p>
          <a:p>
            <a:pPr lvl="1"/>
            <a:endParaRPr lang="en-US" dirty="0"/>
          </a:p>
          <a:p>
            <a:r>
              <a:rPr lang="en-US" dirty="0"/>
              <a:t>Example</a:t>
            </a:r>
          </a:p>
          <a:p>
            <a:pPr lvl="1"/>
            <a:r>
              <a:rPr lang="en-US" dirty="0" err="1"/>
              <a:t>IsVar</a:t>
            </a:r>
            <a:r>
              <a:rPr lang="en-US" dirty="0"/>
              <a:t> =	</a:t>
            </a:r>
            <a:r>
              <a:rPr lang="en-US" dirty="0" err="1"/>
              <a:t>myVar</a:t>
            </a:r>
            <a:r>
              <a:rPr lang="en-US" dirty="0"/>
              <a:t> = 3	#3 true</a:t>
            </a:r>
          </a:p>
          <a:p>
            <a:pPr lvl="1"/>
            <a:r>
              <a:rPr lang="en-US" dirty="0" err="1"/>
              <a:t>isVar</a:t>
            </a:r>
            <a:r>
              <a:rPr lang="en-US" dirty="0"/>
              <a:t> = 	</a:t>
            </a:r>
            <a:r>
              <a:rPr lang="en-US" dirty="0" err="1"/>
              <a:t>yourVar</a:t>
            </a:r>
            <a:r>
              <a:rPr lang="en-US" dirty="0"/>
              <a:t> = 2	#2 true</a:t>
            </a:r>
          </a:p>
          <a:p>
            <a:pPr lvl="1"/>
            <a:r>
              <a:rPr lang="en-US" dirty="0" err="1"/>
              <a:t>isVar</a:t>
            </a:r>
            <a:r>
              <a:rPr lang="en-US" dirty="0"/>
              <a:t> = 	1 == 1		#true</a:t>
            </a:r>
          </a:p>
          <a:p>
            <a:pPr lvl="1"/>
            <a:r>
              <a:rPr lang="en-US" dirty="0" err="1"/>
              <a:t>isVar</a:t>
            </a:r>
            <a:r>
              <a:rPr lang="en-US" dirty="0"/>
              <a:t> = 	</a:t>
            </a:r>
            <a:r>
              <a:rPr lang="en-US" dirty="0" err="1"/>
              <a:t>myVar</a:t>
            </a:r>
            <a:r>
              <a:rPr lang="en-US" dirty="0"/>
              <a:t> &gt; </a:t>
            </a:r>
            <a:r>
              <a:rPr lang="en-US" dirty="0" err="1"/>
              <a:t>yourVar</a:t>
            </a:r>
            <a:r>
              <a:rPr lang="en-US" dirty="0"/>
              <a:t>	#true</a:t>
            </a:r>
          </a:p>
          <a:p>
            <a:pPr lvl="1"/>
            <a:r>
              <a:rPr lang="en-US" dirty="0" err="1"/>
              <a:t>isVar</a:t>
            </a:r>
            <a:r>
              <a:rPr lang="en-US" dirty="0"/>
              <a:t> = 	2 &lt; </a:t>
            </a:r>
            <a:r>
              <a:rPr lang="en-US" dirty="0" err="1"/>
              <a:t>myVar</a:t>
            </a:r>
            <a:r>
              <a:rPr lang="en-US" dirty="0"/>
              <a:t>	#true</a:t>
            </a:r>
          </a:p>
          <a:p>
            <a:pPr lvl="1"/>
            <a:r>
              <a:rPr lang="en-US" dirty="0" err="1"/>
              <a:t>isVar</a:t>
            </a:r>
            <a:r>
              <a:rPr lang="en-US" dirty="0"/>
              <a:t> = 	</a:t>
            </a:r>
            <a:r>
              <a:rPr lang="en-US" dirty="0" err="1"/>
              <a:t>yourVar</a:t>
            </a:r>
            <a:r>
              <a:rPr lang="en-US" dirty="0"/>
              <a:t> &gt;= 3	#false</a:t>
            </a:r>
          </a:p>
          <a:p>
            <a:pPr lvl="1"/>
            <a:r>
              <a:rPr lang="en-US" dirty="0" err="1"/>
              <a:t>isVar</a:t>
            </a:r>
            <a:r>
              <a:rPr lang="en-US" dirty="0"/>
              <a:t> = 	</a:t>
            </a:r>
            <a:r>
              <a:rPr lang="en-US" dirty="0" err="1"/>
              <a:t>myVar</a:t>
            </a:r>
            <a:r>
              <a:rPr lang="en-US" dirty="0"/>
              <a:t> &lt;= </a:t>
            </a:r>
            <a:r>
              <a:rPr lang="en-US" dirty="0" err="1"/>
              <a:t>yourVar</a:t>
            </a:r>
            <a:r>
              <a:rPr lang="en-US" dirty="0"/>
              <a:t>	#false</a:t>
            </a:r>
          </a:p>
        </p:txBody>
      </p:sp>
      <p:sp>
        <p:nvSpPr>
          <p:cNvPr id="4" name="Content Placeholder 3">
            <a:extLst>
              <a:ext uri="{FF2B5EF4-FFF2-40B4-BE49-F238E27FC236}">
                <a16:creationId xmlns:a16="http://schemas.microsoft.com/office/drawing/2014/main" id="{27EDFC8D-8445-DF7D-DEC9-DE70E7F9F32F}"/>
              </a:ext>
            </a:extLst>
          </p:cNvPr>
          <p:cNvSpPr>
            <a:spLocks noGrp="1"/>
          </p:cNvSpPr>
          <p:nvPr>
            <p:ph sz="half" idx="2"/>
          </p:nvPr>
        </p:nvSpPr>
        <p:spPr/>
        <p:txBody>
          <a:bodyPr>
            <a:normAutofit fontScale="77500" lnSpcReduction="20000"/>
          </a:bodyPr>
          <a:lstStyle/>
          <a:p>
            <a:r>
              <a:rPr lang="en-US" u="sng" dirty="0"/>
              <a:t>Expression are either: True or False</a:t>
            </a:r>
          </a:p>
          <a:p>
            <a:r>
              <a:rPr lang="en-US" dirty="0"/>
              <a:t>== 	equality, not assignment</a:t>
            </a:r>
          </a:p>
          <a:p>
            <a:r>
              <a:rPr lang="en-US" dirty="0"/>
              <a:t>&lt;	less than</a:t>
            </a:r>
          </a:p>
          <a:p>
            <a:r>
              <a:rPr lang="en-US" dirty="0"/>
              <a:t>&gt;	greater than</a:t>
            </a:r>
          </a:p>
          <a:p>
            <a:r>
              <a:rPr lang="en-US" dirty="0"/>
              <a:t>&lt;=	less than and equal to</a:t>
            </a:r>
          </a:p>
          <a:p>
            <a:r>
              <a:rPr lang="en-US" dirty="0"/>
              <a:t>&gt;= 	greater than and equal to</a:t>
            </a:r>
          </a:p>
          <a:p>
            <a:endParaRPr lang="en-US" dirty="0"/>
          </a:p>
          <a:p>
            <a:r>
              <a:rPr lang="en-US" dirty="0"/>
              <a:t>Strings are special</a:t>
            </a:r>
          </a:p>
          <a:p>
            <a:pPr lvl="1"/>
            <a:r>
              <a:rPr lang="en-US" dirty="0"/>
              <a:t>“test” == “test” 		#true</a:t>
            </a:r>
          </a:p>
          <a:p>
            <a:pPr lvl="1"/>
            <a:r>
              <a:rPr lang="en-US" dirty="0"/>
              <a:t>“test” == “Test” 		#false</a:t>
            </a:r>
          </a:p>
          <a:p>
            <a:pPr lvl="1"/>
            <a:r>
              <a:rPr lang="en-US" dirty="0"/>
              <a:t>“test” == “TEST” 		#false</a:t>
            </a:r>
          </a:p>
          <a:p>
            <a:pPr lvl="1"/>
            <a:r>
              <a:rPr lang="en-US" dirty="0"/>
              <a:t>Remember .lower(), .upper()</a:t>
            </a:r>
          </a:p>
          <a:p>
            <a:pPr lvl="1"/>
            <a:r>
              <a:rPr lang="en-US" dirty="0"/>
              <a:t>“test” == “</a:t>
            </a:r>
            <a:r>
              <a:rPr lang="en-US" dirty="0" err="1"/>
              <a:t>TeSt</a:t>
            </a:r>
            <a:r>
              <a:rPr lang="en-US" dirty="0"/>
              <a:t>”.lower() 	# true</a:t>
            </a:r>
          </a:p>
        </p:txBody>
      </p:sp>
    </p:spTree>
    <p:extLst>
      <p:ext uri="{BB962C8B-B14F-4D97-AF65-F5344CB8AC3E}">
        <p14:creationId xmlns:p14="http://schemas.microsoft.com/office/powerpoint/2010/main" val="4269134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F814EC-FD3C-55D2-F8EA-171FF9B736A0}"/>
              </a:ext>
            </a:extLst>
          </p:cNvPr>
          <p:cNvSpPr>
            <a:spLocks noGrp="1"/>
          </p:cNvSpPr>
          <p:nvPr>
            <p:ph type="title"/>
          </p:nvPr>
        </p:nvSpPr>
        <p:spPr/>
        <p:txBody>
          <a:bodyPr/>
          <a:lstStyle/>
          <a:p>
            <a:r>
              <a:rPr lang="en-US" dirty="0"/>
              <a:t>Branching the Code</a:t>
            </a:r>
          </a:p>
        </p:txBody>
      </p:sp>
      <p:sp>
        <p:nvSpPr>
          <p:cNvPr id="9" name="Content Placeholder 8">
            <a:extLst>
              <a:ext uri="{FF2B5EF4-FFF2-40B4-BE49-F238E27FC236}">
                <a16:creationId xmlns:a16="http://schemas.microsoft.com/office/drawing/2014/main" id="{64355075-9F73-4E51-11EE-6E1AC6A87A5E}"/>
              </a:ext>
            </a:extLst>
          </p:cNvPr>
          <p:cNvSpPr>
            <a:spLocks noGrp="1"/>
          </p:cNvSpPr>
          <p:nvPr>
            <p:ph sz="half" idx="1"/>
          </p:nvPr>
        </p:nvSpPr>
        <p:spPr/>
        <p:txBody>
          <a:bodyPr/>
          <a:lstStyle/>
          <a:p>
            <a:r>
              <a:rPr lang="en-US" dirty="0"/>
              <a:t>In the beginning: </a:t>
            </a:r>
            <a:br>
              <a:rPr lang="en-US" dirty="0"/>
            </a:br>
            <a:r>
              <a:rPr lang="en-US" dirty="0"/>
              <a:t>	</a:t>
            </a:r>
            <a:r>
              <a:rPr lang="en-US" dirty="0" err="1"/>
              <a:t>goto</a:t>
            </a:r>
            <a:r>
              <a:rPr lang="en-US" dirty="0"/>
              <a:t> </a:t>
            </a:r>
            <a:r>
              <a:rPr lang="en-US" dirty="0" err="1"/>
              <a:t>lineNumber</a:t>
            </a:r>
            <a:endParaRPr lang="en-US" dirty="0"/>
          </a:p>
          <a:p>
            <a:r>
              <a:rPr lang="en-US" dirty="0"/>
              <a:t>If statements changed branching</a:t>
            </a:r>
          </a:p>
          <a:p>
            <a:r>
              <a:rPr lang="en-US" dirty="0"/>
              <a:t>Import things to know</a:t>
            </a:r>
          </a:p>
          <a:p>
            <a:pPr lvl="1"/>
            <a:r>
              <a:rPr lang="en-US" dirty="0"/>
              <a:t>Expression = Boolean</a:t>
            </a:r>
          </a:p>
          <a:p>
            <a:pPr lvl="1"/>
            <a:r>
              <a:rPr lang="en-US" dirty="0"/>
              <a:t>Indentation matters (scope)</a:t>
            </a:r>
          </a:p>
          <a:p>
            <a:pPr lvl="1"/>
            <a:endParaRPr lang="en-US" dirty="0"/>
          </a:p>
          <a:p>
            <a:endParaRPr lang="en-US" dirty="0"/>
          </a:p>
        </p:txBody>
      </p:sp>
      <p:sp>
        <p:nvSpPr>
          <p:cNvPr id="10" name="Content Placeholder 9">
            <a:extLst>
              <a:ext uri="{FF2B5EF4-FFF2-40B4-BE49-F238E27FC236}">
                <a16:creationId xmlns:a16="http://schemas.microsoft.com/office/drawing/2014/main" id="{6725B991-110E-62D6-7F07-7F254A37B829}"/>
              </a:ext>
            </a:extLst>
          </p:cNvPr>
          <p:cNvSpPr>
            <a:spLocks noGrp="1"/>
          </p:cNvSpPr>
          <p:nvPr>
            <p:ph sz="half" idx="2"/>
          </p:nvPr>
        </p:nvSpPr>
        <p:spPr/>
        <p:txBody>
          <a:bodyPr/>
          <a:lstStyle/>
          <a:p>
            <a:pPr marL="0" indent="0">
              <a:buNone/>
            </a:pPr>
            <a:r>
              <a:rPr lang="en-US" sz="2400" dirty="0"/>
              <a:t>print(“this is before if statement”)</a:t>
            </a:r>
          </a:p>
          <a:p>
            <a:pPr marL="0" indent="0">
              <a:buNone/>
            </a:pPr>
            <a:r>
              <a:rPr lang="en-US" sz="2400" dirty="0"/>
              <a:t>if 0 &lt; 1:</a:t>
            </a:r>
          </a:p>
          <a:p>
            <a:pPr marL="0" indent="0">
              <a:buNone/>
            </a:pPr>
            <a:r>
              <a:rPr lang="en-US" sz="2400" dirty="0"/>
              <a:t>	print(“execute true lines”)</a:t>
            </a:r>
          </a:p>
          <a:p>
            <a:pPr marL="0" indent="0">
              <a:buNone/>
            </a:pPr>
            <a:r>
              <a:rPr lang="en-US" sz="2400" dirty="0"/>
              <a:t>else:</a:t>
            </a:r>
          </a:p>
          <a:p>
            <a:pPr marL="0" indent="0">
              <a:buNone/>
            </a:pPr>
            <a:r>
              <a:rPr lang="en-US" sz="2400" dirty="0"/>
              <a:t>	print(”or execute false lines”)</a:t>
            </a:r>
          </a:p>
          <a:p>
            <a:pPr marL="0" indent="0">
              <a:buNone/>
            </a:pPr>
            <a:r>
              <a:rPr lang="en-US" sz="2400" dirty="0"/>
              <a:t>print(”this is after the branch”)</a:t>
            </a:r>
          </a:p>
          <a:p>
            <a:pPr marL="0" indent="0">
              <a:buNone/>
            </a:pPr>
            <a:endParaRPr lang="en-US" dirty="0"/>
          </a:p>
        </p:txBody>
      </p:sp>
      <p:sp>
        <p:nvSpPr>
          <p:cNvPr id="11" name="Decision 10">
            <a:extLst>
              <a:ext uri="{FF2B5EF4-FFF2-40B4-BE49-F238E27FC236}">
                <a16:creationId xmlns:a16="http://schemas.microsoft.com/office/drawing/2014/main" id="{7CE5225A-EFFD-903A-2E50-50FF7425D5AA}"/>
              </a:ext>
            </a:extLst>
          </p:cNvPr>
          <p:cNvSpPr/>
          <p:nvPr/>
        </p:nvSpPr>
        <p:spPr>
          <a:xfrm>
            <a:off x="7268369" y="123832"/>
            <a:ext cx="2486695" cy="31775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a:t>
            </a:r>
            <a:r>
              <a:rPr lang="en-US" dirty="0" err="1"/>
              <a:t>boolean</a:t>
            </a:r>
            <a:r>
              <a:rPr lang="en-US" dirty="0"/>
              <a:t>: </a:t>
            </a:r>
          </a:p>
        </p:txBody>
      </p:sp>
      <p:sp>
        <p:nvSpPr>
          <p:cNvPr id="12" name="Process 11">
            <a:extLst>
              <a:ext uri="{FF2B5EF4-FFF2-40B4-BE49-F238E27FC236}">
                <a16:creationId xmlns:a16="http://schemas.microsoft.com/office/drawing/2014/main" id="{F8E19B7B-6AD4-BD3D-412B-700C5EBABB56}"/>
              </a:ext>
            </a:extLst>
          </p:cNvPr>
          <p:cNvSpPr/>
          <p:nvPr/>
        </p:nvSpPr>
        <p:spPr>
          <a:xfrm>
            <a:off x="6172200" y="599013"/>
            <a:ext cx="1774900"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T-statements</a:t>
            </a:r>
          </a:p>
        </p:txBody>
      </p:sp>
      <p:sp>
        <p:nvSpPr>
          <p:cNvPr id="13" name="Process 12">
            <a:extLst>
              <a:ext uri="{FF2B5EF4-FFF2-40B4-BE49-F238E27FC236}">
                <a16:creationId xmlns:a16="http://schemas.microsoft.com/office/drawing/2014/main" id="{21C03989-2292-424E-3718-F6243BD34BF5}"/>
              </a:ext>
            </a:extLst>
          </p:cNvPr>
          <p:cNvSpPr/>
          <p:nvPr/>
        </p:nvSpPr>
        <p:spPr>
          <a:xfrm>
            <a:off x="9148322" y="573599"/>
            <a:ext cx="1774900"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F-statements</a:t>
            </a:r>
          </a:p>
        </p:txBody>
      </p:sp>
      <p:sp>
        <p:nvSpPr>
          <p:cNvPr id="14" name="Process 13">
            <a:extLst>
              <a:ext uri="{FF2B5EF4-FFF2-40B4-BE49-F238E27FC236}">
                <a16:creationId xmlns:a16="http://schemas.microsoft.com/office/drawing/2014/main" id="{FB85680B-0347-F913-2BA6-D346B004BE6B}"/>
              </a:ext>
            </a:extLst>
          </p:cNvPr>
          <p:cNvSpPr/>
          <p:nvPr/>
        </p:nvSpPr>
        <p:spPr>
          <a:xfrm>
            <a:off x="7624266" y="1282005"/>
            <a:ext cx="1774900"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Statements</a:t>
            </a:r>
          </a:p>
        </p:txBody>
      </p:sp>
      <p:cxnSp>
        <p:nvCxnSpPr>
          <p:cNvPr id="16" name="Elbow Connector 15">
            <a:extLst>
              <a:ext uri="{FF2B5EF4-FFF2-40B4-BE49-F238E27FC236}">
                <a16:creationId xmlns:a16="http://schemas.microsoft.com/office/drawing/2014/main" id="{75597D42-8DD2-9EF9-3D22-DE4B4B41C480}"/>
              </a:ext>
            </a:extLst>
          </p:cNvPr>
          <p:cNvCxnSpPr>
            <a:cxnSpLocks/>
            <a:stCxn id="11" idx="1"/>
            <a:endCxn id="12" idx="0"/>
          </p:cNvCxnSpPr>
          <p:nvPr/>
        </p:nvCxnSpPr>
        <p:spPr>
          <a:xfrm rot="10800000" flipV="1">
            <a:off x="7059651" y="282707"/>
            <a:ext cx="208719" cy="31630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Elbow Connector 19">
            <a:extLst>
              <a:ext uri="{FF2B5EF4-FFF2-40B4-BE49-F238E27FC236}">
                <a16:creationId xmlns:a16="http://schemas.microsoft.com/office/drawing/2014/main" id="{E3107938-1084-E321-08DF-42428B312589}"/>
              </a:ext>
            </a:extLst>
          </p:cNvPr>
          <p:cNvCxnSpPr>
            <a:cxnSpLocks/>
            <a:endCxn id="11" idx="0"/>
          </p:cNvCxnSpPr>
          <p:nvPr/>
        </p:nvCxnSpPr>
        <p:spPr>
          <a:xfrm rot="5400000">
            <a:off x="8320452" y="-197827"/>
            <a:ext cx="512925" cy="130393"/>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Elbow Connector 22">
            <a:extLst>
              <a:ext uri="{FF2B5EF4-FFF2-40B4-BE49-F238E27FC236}">
                <a16:creationId xmlns:a16="http://schemas.microsoft.com/office/drawing/2014/main" id="{EFEDFE8D-E249-5F00-FCCD-F7CBF9758859}"/>
              </a:ext>
            </a:extLst>
          </p:cNvPr>
          <p:cNvCxnSpPr>
            <a:cxnSpLocks/>
            <a:stCxn id="11" idx="3"/>
            <a:endCxn id="13" idx="0"/>
          </p:cNvCxnSpPr>
          <p:nvPr/>
        </p:nvCxnSpPr>
        <p:spPr>
          <a:xfrm>
            <a:off x="9755064" y="282708"/>
            <a:ext cx="280708" cy="29089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Elbow Connector 26">
            <a:extLst>
              <a:ext uri="{FF2B5EF4-FFF2-40B4-BE49-F238E27FC236}">
                <a16:creationId xmlns:a16="http://schemas.microsoft.com/office/drawing/2014/main" id="{853DEF7A-E812-E28A-D443-844BF30785CA}"/>
              </a:ext>
            </a:extLst>
          </p:cNvPr>
          <p:cNvCxnSpPr>
            <a:cxnSpLocks/>
            <a:stCxn id="13" idx="2"/>
            <a:endCxn id="14" idx="0"/>
          </p:cNvCxnSpPr>
          <p:nvPr/>
        </p:nvCxnSpPr>
        <p:spPr>
          <a:xfrm rot="5400000">
            <a:off x="9088270" y="334502"/>
            <a:ext cx="370949" cy="152405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3B257640-B1AD-47F6-3936-0DFB95B8C12A}"/>
              </a:ext>
            </a:extLst>
          </p:cNvPr>
          <p:cNvCxnSpPr>
            <a:cxnSpLocks/>
            <a:stCxn id="12" idx="2"/>
            <a:endCxn id="14" idx="0"/>
          </p:cNvCxnSpPr>
          <p:nvPr/>
        </p:nvCxnSpPr>
        <p:spPr>
          <a:xfrm rot="16200000" flipH="1">
            <a:off x="7612916" y="383204"/>
            <a:ext cx="345535" cy="145206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586695B7-658E-4900-87EE-81261C958BE0}"/>
              </a:ext>
            </a:extLst>
          </p:cNvPr>
          <p:cNvPicPr>
            <a:picLocks noChangeAspect="1"/>
          </p:cNvPicPr>
          <p:nvPr/>
        </p:nvPicPr>
        <p:blipFill>
          <a:blip r:embed="rId2"/>
          <a:stretch>
            <a:fillRect/>
          </a:stretch>
        </p:blipFill>
        <p:spPr>
          <a:xfrm>
            <a:off x="4089400" y="5337168"/>
            <a:ext cx="3606800" cy="1397000"/>
          </a:xfrm>
          <a:prstGeom prst="rect">
            <a:avLst/>
          </a:prstGeom>
        </p:spPr>
      </p:pic>
      <p:pic>
        <p:nvPicPr>
          <p:cNvPr id="34" name="Picture 33">
            <a:extLst>
              <a:ext uri="{FF2B5EF4-FFF2-40B4-BE49-F238E27FC236}">
                <a16:creationId xmlns:a16="http://schemas.microsoft.com/office/drawing/2014/main" id="{B51BFD14-9190-4E5B-A84D-9FABC317A020}"/>
              </a:ext>
            </a:extLst>
          </p:cNvPr>
          <p:cNvPicPr>
            <a:picLocks noChangeAspect="1"/>
          </p:cNvPicPr>
          <p:nvPr/>
        </p:nvPicPr>
        <p:blipFill>
          <a:blip r:embed="rId3"/>
          <a:stretch>
            <a:fillRect/>
          </a:stretch>
        </p:blipFill>
        <p:spPr>
          <a:xfrm>
            <a:off x="0" y="4933948"/>
            <a:ext cx="4089400" cy="1917700"/>
          </a:xfrm>
          <a:prstGeom prst="rect">
            <a:avLst/>
          </a:prstGeom>
        </p:spPr>
      </p:pic>
      <p:sp>
        <p:nvSpPr>
          <p:cNvPr id="3" name="TextBox 2">
            <a:extLst>
              <a:ext uri="{FF2B5EF4-FFF2-40B4-BE49-F238E27FC236}">
                <a16:creationId xmlns:a16="http://schemas.microsoft.com/office/drawing/2014/main" id="{E3823AED-1561-BDBB-A774-9D60991D629B}"/>
              </a:ext>
            </a:extLst>
          </p:cNvPr>
          <p:cNvSpPr txBox="1"/>
          <p:nvPr/>
        </p:nvSpPr>
        <p:spPr>
          <a:xfrm>
            <a:off x="8178800" y="5073134"/>
            <a:ext cx="6096000" cy="1200329"/>
          </a:xfrm>
          <a:prstGeom prst="rect">
            <a:avLst/>
          </a:prstGeom>
          <a:noFill/>
        </p:spPr>
        <p:txBody>
          <a:bodyPr wrap="square">
            <a:spAutoFit/>
          </a:bodyPr>
          <a:lstStyle/>
          <a:p>
            <a:r>
              <a:rPr lang="en-US" sz="1800" dirty="0"/>
              <a:t>Gotchas</a:t>
            </a:r>
          </a:p>
          <a:p>
            <a:r>
              <a:rPr lang="en-US" dirty="0"/>
              <a:t>	scope/indentation</a:t>
            </a:r>
          </a:p>
          <a:p>
            <a:r>
              <a:rPr lang="en-US" dirty="0"/>
              <a:t>	:</a:t>
            </a:r>
          </a:p>
          <a:p>
            <a:r>
              <a:rPr lang="en-US" dirty="0"/>
              <a:t>	nested </a:t>
            </a:r>
            <a:r>
              <a:rPr lang="en-US"/>
              <a:t>if statement</a:t>
            </a:r>
            <a:r>
              <a:rPr lang="en-US" dirty="0"/>
              <a:t>s</a:t>
            </a:r>
          </a:p>
        </p:txBody>
      </p:sp>
      <p:sp>
        <p:nvSpPr>
          <p:cNvPr id="2" name="Right Arrow 1">
            <a:extLst>
              <a:ext uri="{FF2B5EF4-FFF2-40B4-BE49-F238E27FC236}">
                <a16:creationId xmlns:a16="http://schemas.microsoft.com/office/drawing/2014/main" id="{F16E1BB1-C196-65BF-3FCF-DB90590ADFF5}"/>
              </a:ext>
            </a:extLst>
          </p:cNvPr>
          <p:cNvSpPr/>
          <p:nvPr/>
        </p:nvSpPr>
        <p:spPr>
          <a:xfrm>
            <a:off x="6136513" y="2743200"/>
            <a:ext cx="1027497" cy="433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indent</a:t>
            </a:r>
          </a:p>
        </p:txBody>
      </p:sp>
      <p:sp>
        <p:nvSpPr>
          <p:cNvPr id="4" name="Right Arrow 3">
            <a:extLst>
              <a:ext uri="{FF2B5EF4-FFF2-40B4-BE49-F238E27FC236}">
                <a16:creationId xmlns:a16="http://schemas.microsoft.com/office/drawing/2014/main" id="{C45505BD-C47F-97C9-427A-058E47964A1C}"/>
              </a:ext>
            </a:extLst>
          </p:cNvPr>
          <p:cNvSpPr/>
          <p:nvPr/>
        </p:nvSpPr>
        <p:spPr>
          <a:xfrm>
            <a:off x="6136512" y="3660775"/>
            <a:ext cx="1027497" cy="433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indent</a:t>
            </a:r>
          </a:p>
        </p:txBody>
      </p:sp>
      <p:sp>
        <p:nvSpPr>
          <p:cNvPr id="5" name="Right Arrow 4">
            <a:extLst>
              <a:ext uri="{FF2B5EF4-FFF2-40B4-BE49-F238E27FC236}">
                <a16:creationId xmlns:a16="http://schemas.microsoft.com/office/drawing/2014/main" id="{753BBC2B-AD1E-8F2A-09A6-038D8381A69B}"/>
              </a:ext>
            </a:extLst>
          </p:cNvPr>
          <p:cNvSpPr/>
          <p:nvPr/>
        </p:nvSpPr>
        <p:spPr>
          <a:xfrm>
            <a:off x="-430597" y="5507786"/>
            <a:ext cx="1027497" cy="433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indent</a:t>
            </a:r>
          </a:p>
        </p:txBody>
      </p:sp>
      <p:sp>
        <p:nvSpPr>
          <p:cNvPr id="6" name="Right Arrow 5">
            <a:extLst>
              <a:ext uri="{FF2B5EF4-FFF2-40B4-BE49-F238E27FC236}">
                <a16:creationId xmlns:a16="http://schemas.microsoft.com/office/drawing/2014/main" id="{A249C0F5-FB75-EB32-EDFB-4CA9BA15A385}"/>
              </a:ext>
            </a:extLst>
          </p:cNvPr>
          <p:cNvSpPr/>
          <p:nvPr/>
        </p:nvSpPr>
        <p:spPr>
          <a:xfrm>
            <a:off x="-430598" y="6035668"/>
            <a:ext cx="1027497" cy="433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indent</a:t>
            </a:r>
          </a:p>
        </p:txBody>
      </p:sp>
    </p:spTree>
    <p:extLst>
      <p:ext uri="{BB962C8B-B14F-4D97-AF65-F5344CB8AC3E}">
        <p14:creationId xmlns:p14="http://schemas.microsoft.com/office/powerpoint/2010/main" val="3143465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AC22-D9AC-10C9-421F-6041DADBA2E2}"/>
              </a:ext>
            </a:extLst>
          </p:cNvPr>
          <p:cNvSpPr>
            <a:spLocks noGrp="1"/>
          </p:cNvSpPr>
          <p:nvPr>
            <p:ph type="title"/>
          </p:nvPr>
        </p:nvSpPr>
        <p:spPr/>
        <p:txBody>
          <a:bodyPr/>
          <a:lstStyle/>
          <a:p>
            <a:r>
              <a:rPr lang="en-US" dirty="0"/>
              <a:t>Multiple Expressions</a:t>
            </a:r>
          </a:p>
        </p:txBody>
      </p:sp>
      <p:sp>
        <p:nvSpPr>
          <p:cNvPr id="3" name="Content Placeholder 2">
            <a:extLst>
              <a:ext uri="{FF2B5EF4-FFF2-40B4-BE49-F238E27FC236}">
                <a16:creationId xmlns:a16="http://schemas.microsoft.com/office/drawing/2014/main" id="{50755A8E-9027-5245-90BB-17F03A8E5F61}"/>
              </a:ext>
            </a:extLst>
          </p:cNvPr>
          <p:cNvSpPr>
            <a:spLocks noGrp="1"/>
          </p:cNvSpPr>
          <p:nvPr>
            <p:ph sz="half" idx="1"/>
          </p:nvPr>
        </p:nvSpPr>
        <p:spPr/>
        <p:txBody>
          <a:bodyPr>
            <a:normAutofit lnSpcReduction="10000"/>
          </a:bodyPr>
          <a:lstStyle/>
          <a:p>
            <a:r>
              <a:rPr lang="en-US" dirty="0"/>
              <a:t>Dealing with multiple variables</a:t>
            </a:r>
          </a:p>
          <a:p>
            <a:r>
              <a:rPr lang="en-US" dirty="0"/>
              <a:t>(v e v) OR (v e v)</a:t>
            </a:r>
          </a:p>
          <a:p>
            <a:r>
              <a:rPr lang="en-US" dirty="0"/>
              <a:t>(v e v) AND (v e v) </a:t>
            </a:r>
          </a:p>
          <a:p>
            <a:endParaRPr lang="en-US" dirty="0"/>
          </a:p>
          <a:p>
            <a:endParaRPr lang="en-US" dirty="0"/>
          </a:p>
        </p:txBody>
      </p:sp>
      <p:sp>
        <p:nvSpPr>
          <p:cNvPr id="4" name="Content Placeholder 3">
            <a:extLst>
              <a:ext uri="{FF2B5EF4-FFF2-40B4-BE49-F238E27FC236}">
                <a16:creationId xmlns:a16="http://schemas.microsoft.com/office/drawing/2014/main" id="{26BEF7B4-8084-BC54-58A7-D6AB866FEA34}"/>
              </a:ext>
            </a:extLst>
          </p:cNvPr>
          <p:cNvSpPr>
            <a:spLocks noGrp="1"/>
          </p:cNvSpPr>
          <p:nvPr>
            <p:ph sz="half" idx="2"/>
          </p:nvPr>
        </p:nvSpPr>
        <p:spPr/>
        <p:txBody>
          <a:bodyPr>
            <a:normAutofit lnSpcReduction="10000"/>
          </a:bodyPr>
          <a:lstStyle/>
          <a:p>
            <a:r>
              <a:rPr lang="en-US" dirty="0"/>
              <a:t>True or False</a:t>
            </a:r>
          </a:p>
          <a:p>
            <a:r>
              <a:rPr lang="en-US" dirty="0"/>
              <a:t>== 	equality, not assignment</a:t>
            </a:r>
          </a:p>
          <a:p>
            <a:r>
              <a:rPr lang="en-US" dirty="0"/>
              <a:t>&lt;	less than</a:t>
            </a:r>
          </a:p>
          <a:p>
            <a:r>
              <a:rPr lang="en-US" dirty="0"/>
              <a:t>&gt;	greater than</a:t>
            </a:r>
          </a:p>
          <a:p>
            <a:r>
              <a:rPr lang="en-US" dirty="0"/>
              <a:t>&lt;=	less than and equal to</a:t>
            </a:r>
          </a:p>
          <a:p>
            <a:r>
              <a:rPr lang="en-US" dirty="0"/>
              <a:t>&gt;= 	greater than and equal to</a:t>
            </a:r>
          </a:p>
          <a:p>
            <a:r>
              <a:rPr lang="en-US" dirty="0"/>
              <a:t>OR</a:t>
            </a:r>
          </a:p>
          <a:p>
            <a:r>
              <a:rPr lang="en-US" dirty="0"/>
              <a:t>AND</a:t>
            </a:r>
          </a:p>
          <a:p>
            <a:r>
              <a:rPr lang="en-US" dirty="0"/>
              <a:t>NOT</a:t>
            </a:r>
          </a:p>
        </p:txBody>
      </p:sp>
    </p:spTree>
    <p:extLst>
      <p:ext uri="{BB962C8B-B14F-4D97-AF65-F5344CB8AC3E}">
        <p14:creationId xmlns:p14="http://schemas.microsoft.com/office/powerpoint/2010/main" val="3409037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79EB78-8EF9-FB99-1DC6-FBE23DDF2BEC}"/>
              </a:ext>
            </a:extLst>
          </p:cNvPr>
          <p:cNvSpPr>
            <a:spLocks noGrp="1"/>
          </p:cNvSpPr>
          <p:nvPr>
            <p:ph type="title"/>
          </p:nvPr>
        </p:nvSpPr>
        <p:spPr/>
        <p:txBody>
          <a:bodyPr/>
          <a:lstStyle/>
          <a:p>
            <a:r>
              <a:rPr lang="en-US" dirty="0"/>
              <a:t>Multiple conditions</a:t>
            </a:r>
          </a:p>
        </p:txBody>
      </p:sp>
      <p:sp>
        <p:nvSpPr>
          <p:cNvPr id="6" name="Text Placeholder 5">
            <a:extLst>
              <a:ext uri="{FF2B5EF4-FFF2-40B4-BE49-F238E27FC236}">
                <a16:creationId xmlns:a16="http://schemas.microsoft.com/office/drawing/2014/main" id="{4F96A813-B5C0-9A58-43D2-AFFD9D6A7E01}"/>
              </a:ext>
            </a:extLst>
          </p:cNvPr>
          <p:cNvSpPr>
            <a:spLocks noGrp="1"/>
          </p:cNvSpPr>
          <p:nvPr>
            <p:ph type="body" idx="1"/>
          </p:nvPr>
        </p:nvSpPr>
        <p:spPr/>
        <p:txBody>
          <a:bodyPr/>
          <a:lstStyle/>
          <a:p>
            <a:r>
              <a:rPr lang="en-US" dirty="0"/>
              <a:t>AND</a:t>
            </a:r>
          </a:p>
        </p:txBody>
      </p:sp>
      <p:sp>
        <p:nvSpPr>
          <p:cNvPr id="7" name="Content Placeholder 6">
            <a:extLst>
              <a:ext uri="{FF2B5EF4-FFF2-40B4-BE49-F238E27FC236}">
                <a16:creationId xmlns:a16="http://schemas.microsoft.com/office/drawing/2014/main" id="{B93D4967-84F0-04C1-30DF-65C0F5364DB9}"/>
              </a:ext>
            </a:extLst>
          </p:cNvPr>
          <p:cNvSpPr>
            <a:spLocks noGrp="1"/>
          </p:cNvSpPr>
          <p:nvPr>
            <p:ph sz="half" idx="2"/>
          </p:nvPr>
        </p:nvSpPr>
        <p:spPr/>
        <p:txBody>
          <a:bodyPr/>
          <a:lstStyle/>
          <a:p>
            <a:r>
              <a:rPr lang="en-US" sz="2800" dirty="0"/>
              <a:t>X AND Y</a:t>
            </a:r>
          </a:p>
          <a:p>
            <a:pPr lvl="1"/>
            <a:r>
              <a:rPr lang="en-US" dirty="0"/>
              <a:t>if either is false, then false, </a:t>
            </a:r>
          </a:p>
          <a:p>
            <a:pPr lvl="1"/>
            <a:r>
              <a:rPr lang="en-US" dirty="0"/>
              <a:t>else both are true, then true</a:t>
            </a:r>
          </a:p>
          <a:p>
            <a:pPr lvl="1"/>
            <a:endParaRPr lang="en-US" dirty="0"/>
          </a:p>
          <a:p>
            <a:endParaRPr lang="en-US" dirty="0"/>
          </a:p>
        </p:txBody>
      </p:sp>
      <p:sp>
        <p:nvSpPr>
          <p:cNvPr id="8" name="Text Placeholder 7">
            <a:extLst>
              <a:ext uri="{FF2B5EF4-FFF2-40B4-BE49-F238E27FC236}">
                <a16:creationId xmlns:a16="http://schemas.microsoft.com/office/drawing/2014/main" id="{2B05ADC4-CB4B-15A7-8B34-07E9780FD5EA}"/>
              </a:ext>
            </a:extLst>
          </p:cNvPr>
          <p:cNvSpPr>
            <a:spLocks noGrp="1"/>
          </p:cNvSpPr>
          <p:nvPr>
            <p:ph type="body" sz="quarter" idx="3"/>
          </p:nvPr>
        </p:nvSpPr>
        <p:spPr/>
        <p:txBody>
          <a:bodyPr/>
          <a:lstStyle/>
          <a:p>
            <a:r>
              <a:rPr lang="en-US" dirty="0"/>
              <a:t>OR</a:t>
            </a:r>
          </a:p>
        </p:txBody>
      </p:sp>
      <p:sp>
        <p:nvSpPr>
          <p:cNvPr id="9" name="Content Placeholder 8">
            <a:extLst>
              <a:ext uri="{FF2B5EF4-FFF2-40B4-BE49-F238E27FC236}">
                <a16:creationId xmlns:a16="http://schemas.microsoft.com/office/drawing/2014/main" id="{427AC00F-E398-38DE-E10C-E74BE6194CA5}"/>
              </a:ext>
            </a:extLst>
          </p:cNvPr>
          <p:cNvSpPr>
            <a:spLocks noGrp="1"/>
          </p:cNvSpPr>
          <p:nvPr>
            <p:ph sz="quarter" idx="4"/>
          </p:nvPr>
        </p:nvSpPr>
        <p:spPr/>
        <p:txBody>
          <a:bodyPr/>
          <a:lstStyle/>
          <a:p>
            <a:r>
              <a:rPr lang="en-US" sz="2800" dirty="0"/>
              <a:t>X OR Y</a:t>
            </a:r>
          </a:p>
          <a:p>
            <a:pPr lvl="1"/>
            <a:r>
              <a:rPr lang="en-US" dirty="0"/>
              <a:t>if either are true, then true, </a:t>
            </a:r>
          </a:p>
          <a:p>
            <a:pPr lvl="1"/>
            <a:r>
              <a:rPr lang="en-US" dirty="0"/>
              <a:t>else both are false, then false</a:t>
            </a:r>
          </a:p>
          <a:p>
            <a:endParaRPr lang="en-US" dirty="0"/>
          </a:p>
          <a:p>
            <a:r>
              <a:rPr lang="en-US" dirty="0"/>
              <a:t>NOT</a:t>
            </a:r>
          </a:p>
          <a:p>
            <a:pPr lvl="1"/>
            <a:r>
              <a:rPr lang="en-US" dirty="0"/>
              <a:t>NOT TRUE = FALSE</a:t>
            </a:r>
          </a:p>
          <a:p>
            <a:pPr lvl="1"/>
            <a:r>
              <a:rPr lang="en-US" dirty="0"/>
              <a:t>NOT FALSE = TRUE</a:t>
            </a:r>
          </a:p>
        </p:txBody>
      </p:sp>
      <p:pic>
        <p:nvPicPr>
          <p:cNvPr id="10" name="Picture 9" descr="Table&#10;&#10;Description automatically generated">
            <a:extLst>
              <a:ext uri="{FF2B5EF4-FFF2-40B4-BE49-F238E27FC236}">
                <a16:creationId xmlns:a16="http://schemas.microsoft.com/office/drawing/2014/main" id="{DEE14CE4-900F-E71D-0B7F-88EB6D041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878" y="365125"/>
            <a:ext cx="4791075" cy="1494632"/>
          </a:xfrm>
          <a:prstGeom prst="rect">
            <a:avLst/>
          </a:prstGeom>
        </p:spPr>
      </p:pic>
      <p:sp>
        <p:nvSpPr>
          <p:cNvPr id="12" name="TextBox 11">
            <a:extLst>
              <a:ext uri="{FF2B5EF4-FFF2-40B4-BE49-F238E27FC236}">
                <a16:creationId xmlns:a16="http://schemas.microsoft.com/office/drawing/2014/main" id="{E87A40C4-3152-E1E8-7029-743A3764BD74}"/>
              </a:ext>
            </a:extLst>
          </p:cNvPr>
          <p:cNvSpPr txBox="1"/>
          <p:nvPr/>
        </p:nvSpPr>
        <p:spPr>
          <a:xfrm>
            <a:off x="620103" y="5169436"/>
            <a:ext cx="6093912" cy="1323439"/>
          </a:xfrm>
          <a:prstGeom prst="rect">
            <a:avLst/>
          </a:prstGeom>
          <a:noFill/>
        </p:spPr>
        <p:txBody>
          <a:bodyPr wrap="square">
            <a:spAutoFit/>
          </a:bodyPr>
          <a:lstStyle/>
          <a:p>
            <a:r>
              <a:rPr lang="en-US" sz="2000" dirty="0"/>
              <a:t>Gotchas</a:t>
            </a:r>
          </a:p>
          <a:p>
            <a:pPr lvl="1"/>
            <a:r>
              <a:rPr lang="en-US" sz="2000" dirty="0"/>
              <a:t>Order of Operation</a:t>
            </a:r>
          </a:p>
          <a:p>
            <a:pPr lvl="1"/>
            <a:r>
              <a:rPr lang="en-US" sz="2000" dirty="0"/>
              <a:t>if x == 5 or 6:</a:t>
            </a:r>
          </a:p>
          <a:p>
            <a:pPr lvl="1"/>
            <a:r>
              <a:rPr lang="en-US" sz="2000" dirty="0"/>
              <a:t>if </a:t>
            </a:r>
            <a:r>
              <a:rPr lang="en-US" sz="2000" dirty="0" err="1"/>
              <a:t>first_name</a:t>
            </a:r>
            <a:r>
              <a:rPr lang="en-US" sz="2000" dirty="0"/>
              <a:t> or </a:t>
            </a:r>
            <a:r>
              <a:rPr lang="en-US" sz="2000" dirty="0" err="1"/>
              <a:t>last_name</a:t>
            </a:r>
            <a:r>
              <a:rPr lang="en-US" sz="2000" dirty="0"/>
              <a:t> == "Scott":</a:t>
            </a:r>
          </a:p>
        </p:txBody>
      </p:sp>
      <p:sp>
        <p:nvSpPr>
          <p:cNvPr id="2" name="TextBox 1">
            <a:extLst>
              <a:ext uri="{FF2B5EF4-FFF2-40B4-BE49-F238E27FC236}">
                <a16:creationId xmlns:a16="http://schemas.microsoft.com/office/drawing/2014/main" id="{64660F63-56E3-6867-C178-E414AD7CFC92}"/>
              </a:ext>
            </a:extLst>
          </p:cNvPr>
          <p:cNvSpPr txBox="1"/>
          <p:nvPr/>
        </p:nvSpPr>
        <p:spPr>
          <a:xfrm>
            <a:off x="8827233" y="6308209"/>
            <a:ext cx="3312125" cy="369332"/>
          </a:xfrm>
          <a:prstGeom prst="rect">
            <a:avLst/>
          </a:prstGeom>
          <a:noFill/>
        </p:spPr>
        <p:txBody>
          <a:bodyPr wrap="none" rtlCol="0">
            <a:spAutoFit/>
          </a:bodyPr>
          <a:lstStyle/>
          <a:p>
            <a:r>
              <a:rPr lang="en-US" dirty="0"/>
              <a:t>To be or not to be – Shakespeare </a:t>
            </a:r>
          </a:p>
        </p:txBody>
      </p:sp>
    </p:spTree>
    <p:extLst>
      <p:ext uri="{BB962C8B-B14F-4D97-AF65-F5344CB8AC3E}">
        <p14:creationId xmlns:p14="http://schemas.microsoft.com/office/powerpoint/2010/main" val="3987638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069D-CB3F-455C-945B-6B2DEC2C3B83}"/>
              </a:ext>
            </a:extLst>
          </p:cNvPr>
          <p:cNvSpPr>
            <a:spLocks noGrp="1"/>
          </p:cNvSpPr>
          <p:nvPr>
            <p:ph type="title"/>
          </p:nvPr>
        </p:nvSpPr>
        <p:spPr>
          <a:xfrm>
            <a:off x="1024129" y="585216"/>
            <a:ext cx="5062511" cy="1499616"/>
          </a:xfrm>
        </p:spPr>
        <p:txBody>
          <a:bodyPr vert="horz" lIns="91440" tIns="45720" rIns="91440" bIns="45720" rtlCol="0" anchor="ctr">
            <a:normAutofit/>
          </a:bodyPr>
          <a:lstStyle/>
          <a:p>
            <a:r>
              <a:rPr lang="en-US" kern="1200" dirty="0">
                <a:solidFill>
                  <a:srgbClr val="FFFFFF"/>
                </a:solidFill>
                <a:latin typeface="+mj-lt"/>
                <a:ea typeface="+mj-ea"/>
                <a:cs typeface="+mj-cs"/>
              </a:rPr>
              <a:t>Prepare</a:t>
            </a:r>
          </a:p>
        </p:txBody>
      </p:sp>
      <p:sp>
        <p:nvSpPr>
          <p:cNvPr id="3" name="Content Placeholder 2">
            <a:extLst>
              <a:ext uri="{FF2B5EF4-FFF2-40B4-BE49-F238E27FC236}">
                <a16:creationId xmlns:a16="http://schemas.microsoft.com/office/drawing/2014/main" id="{4AEB9260-E52E-4330-937D-6BB35FD6AB04}"/>
              </a:ext>
            </a:extLst>
          </p:cNvPr>
          <p:cNvSpPr>
            <a:spLocks noGrp="1"/>
          </p:cNvSpPr>
          <p:nvPr>
            <p:ph sz="half" idx="1"/>
          </p:nvPr>
        </p:nvSpPr>
        <p:spPr>
          <a:xfrm>
            <a:off x="1024129" y="2286000"/>
            <a:ext cx="5081232" cy="3931920"/>
          </a:xfrm>
        </p:spPr>
        <p:txBody>
          <a:bodyPr vert="horz" lIns="91440" tIns="45720" rIns="91440" bIns="45720" rtlCol="0">
            <a:normAutofit lnSpcReduction="10000"/>
          </a:bodyPr>
          <a:lstStyle/>
          <a:p>
            <a:r>
              <a:rPr lang="en-US" sz="1800" dirty="0">
                <a:solidFill>
                  <a:srgbClr val="FFFFFF"/>
                </a:solidFill>
              </a:rPr>
              <a:t>Questions about </a:t>
            </a:r>
          </a:p>
          <a:p>
            <a:pPr lvl="1"/>
            <a:r>
              <a:rPr lang="en-US" sz="1800" dirty="0">
                <a:solidFill>
                  <a:srgbClr val="FFFFFF"/>
                </a:solidFill>
              </a:rPr>
              <a:t>Conditional Statement</a:t>
            </a:r>
          </a:p>
          <a:p>
            <a:pPr lvl="2"/>
            <a:r>
              <a:rPr lang="en-US" sz="1400" b="1" dirty="0">
                <a:solidFill>
                  <a:srgbClr val="FFFFFF"/>
                </a:solidFill>
              </a:rPr>
              <a:t>if</a:t>
            </a:r>
            <a:r>
              <a:rPr lang="en-US" sz="1400" dirty="0">
                <a:solidFill>
                  <a:srgbClr val="FFFFFF"/>
                </a:solidFill>
              </a:rPr>
              <a:t> &lt;condition&gt; : </a:t>
            </a:r>
            <a:r>
              <a:rPr lang="en-US" sz="1400" dirty="0" err="1">
                <a:solidFill>
                  <a:srgbClr val="FFFFFF"/>
                </a:solidFill>
              </a:rPr>
              <a:t>then_stuff_goes_here</a:t>
            </a:r>
            <a:endParaRPr lang="en-US" sz="1400" dirty="0">
              <a:solidFill>
                <a:srgbClr val="FFFFFF"/>
              </a:solidFill>
            </a:endParaRPr>
          </a:p>
          <a:p>
            <a:pPr lvl="2"/>
            <a:r>
              <a:rPr lang="en-US" sz="1400" b="1" dirty="0">
                <a:solidFill>
                  <a:srgbClr val="FFFFFF"/>
                </a:solidFill>
              </a:rPr>
              <a:t>else</a:t>
            </a:r>
            <a:r>
              <a:rPr lang="en-US" sz="1400" dirty="0">
                <a:solidFill>
                  <a:srgbClr val="FFFFFF"/>
                </a:solidFill>
              </a:rPr>
              <a:t>:  </a:t>
            </a:r>
            <a:r>
              <a:rPr lang="en-US" sz="1400" dirty="0" err="1">
                <a:solidFill>
                  <a:srgbClr val="FFFFFF"/>
                </a:solidFill>
              </a:rPr>
              <a:t>then_stuff_goes_here</a:t>
            </a:r>
            <a:endParaRPr lang="en-US" sz="1400" dirty="0">
              <a:solidFill>
                <a:srgbClr val="FFFFFF"/>
              </a:solidFill>
            </a:endParaRPr>
          </a:p>
          <a:p>
            <a:pPr lvl="2"/>
            <a:endParaRPr lang="en-US" sz="1400" dirty="0">
              <a:solidFill>
                <a:srgbClr val="FFFFFF"/>
              </a:solidFill>
            </a:endParaRPr>
          </a:p>
          <a:p>
            <a:pPr lvl="2"/>
            <a:r>
              <a:rPr lang="en-US" sz="1400" b="1" dirty="0">
                <a:solidFill>
                  <a:srgbClr val="FFFFFF"/>
                </a:solidFill>
              </a:rPr>
              <a:t>if</a:t>
            </a:r>
            <a:r>
              <a:rPr lang="en-US" sz="1400" dirty="0">
                <a:solidFill>
                  <a:srgbClr val="FFFFFF"/>
                </a:solidFill>
              </a:rPr>
              <a:t> &lt;condition&gt; : </a:t>
            </a:r>
            <a:r>
              <a:rPr lang="en-US" sz="1400" dirty="0" err="1">
                <a:solidFill>
                  <a:srgbClr val="FFFFFF"/>
                </a:solidFill>
              </a:rPr>
              <a:t>then_stuff_goes_here</a:t>
            </a:r>
            <a:endParaRPr lang="en-US" sz="1400" dirty="0">
              <a:solidFill>
                <a:srgbClr val="FFFFFF"/>
              </a:solidFill>
            </a:endParaRPr>
          </a:p>
          <a:p>
            <a:pPr lvl="2"/>
            <a:r>
              <a:rPr lang="en-US" sz="1400" b="1" dirty="0" err="1">
                <a:solidFill>
                  <a:srgbClr val="FFFFFF"/>
                </a:solidFill>
              </a:rPr>
              <a:t>elif</a:t>
            </a:r>
            <a:r>
              <a:rPr lang="en-US" sz="1400" dirty="0">
                <a:solidFill>
                  <a:srgbClr val="FFFFFF"/>
                </a:solidFill>
              </a:rPr>
              <a:t> &lt;condition&gt; : </a:t>
            </a:r>
            <a:r>
              <a:rPr lang="en-US" sz="1400" dirty="0" err="1">
                <a:solidFill>
                  <a:srgbClr val="FFFFFF"/>
                </a:solidFill>
              </a:rPr>
              <a:t>then_stuff_goes_here</a:t>
            </a:r>
            <a:r>
              <a:rPr lang="en-US" sz="1400" dirty="0">
                <a:solidFill>
                  <a:srgbClr val="FFFFFF"/>
                </a:solidFill>
              </a:rPr>
              <a:t>*</a:t>
            </a:r>
          </a:p>
          <a:p>
            <a:pPr lvl="2"/>
            <a:r>
              <a:rPr lang="en-US" sz="1400" b="1" dirty="0">
                <a:solidFill>
                  <a:srgbClr val="FFFFFF"/>
                </a:solidFill>
              </a:rPr>
              <a:t>else</a:t>
            </a:r>
            <a:r>
              <a:rPr lang="en-US" sz="1400" dirty="0">
                <a:solidFill>
                  <a:srgbClr val="FFFFFF"/>
                </a:solidFill>
              </a:rPr>
              <a:t>:  </a:t>
            </a:r>
            <a:r>
              <a:rPr lang="en-US" sz="1400" dirty="0" err="1">
                <a:solidFill>
                  <a:srgbClr val="FFFFFF"/>
                </a:solidFill>
              </a:rPr>
              <a:t>then_stuff_goes_here</a:t>
            </a:r>
            <a:endParaRPr lang="en-US" sz="1400" dirty="0">
              <a:solidFill>
                <a:srgbClr val="FFFFFF"/>
              </a:solidFill>
            </a:endParaRPr>
          </a:p>
          <a:p>
            <a:pPr lvl="1"/>
            <a:r>
              <a:rPr lang="en-US" sz="1800" dirty="0">
                <a:solidFill>
                  <a:srgbClr val="FFFFFF"/>
                </a:solidFill>
              </a:rPr>
              <a:t>Conditions</a:t>
            </a:r>
          </a:p>
          <a:p>
            <a:pPr lvl="2"/>
            <a:r>
              <a:rPr lang="en-US" sz="1400" dirty="0">
                <a:solidFill>
                  <a:srgbClr val="FFFFFF"/>
                </a:solidFill>
              </a:rPr>
              <a:t>True or False equation</a:t>
            </a:r>
          </a:p>
          <a:p>
            <a:pPr lvl="2"/>
            <a:r>
              <a:rPr lang="en-US" sz="1400" dirty="0">
                <a:solidFill>
                  <a:srgbClr val="FFFFFF"/>
                </a:solidFill>
              </a:rPr>
              <a:t>== 	equivalent, not assign (=)</a:t>
            </a:r>
          </a:p>
          <a:p>
            <a:pPr lvl="3"/>
            <a:r>
              <a:rPr lang="en-US" sz="1200" dirty="0">
                <a:solidFill>
                  <a:srgbClr val="FFFFFF"/>
                </a:solidFill>
              </a:rPr>
              <a:t>Works for strings, but remember case</a:t>
            </a:r>
          </a:p>
          <a:p>
            <a:pPr lvl="2"/>
            <a:r>
              <a:rPr lang="en-US" sz="1400" dirty="0">
                <a:solidFill>
                  <a:srgbClr val="FFFFFF"/>
                </a:solidFill>
              </a:rPr>
              <a:t>&gt;	greater than</a:t>
            </a:r>
          </a:p>
          <a:p>
            <a:pPr lvl="2"/>
            <a:r>
              <a:rPr lang="en-US" sz="1400" dirty="0">
                <a:solidFill>
                  <a:srgbClr val="FFFFFF"/>
                </a:solidFill>
              </a:rPr>
              <a:t>&lt;	less than</a:t>
            </a:r>
          </a:p>
          <a:p>
            <a:pPr lvl="2"/>
            <a:r>
              <a:rPr lang="en-US" sz="1400" dirty="0">
                <a:solidFill>
                  <a:srgbClr val="FFFFFF"/>
                </a:solidFill>
              </a:rPr>
              <a:t>in 	statement</a:t>
            </a:r>
          </a:p>
          <a:p>
            <a:pPr lvl="1"/>
            <a:endParaRPr lang="en-US" sz="1800" dirty="0">
              <a:solidFill>
                <a:srgbClr val="FFFFFF"/>
              </a:solidFill>
            </a:endParaRPr>
          </a:p>
        </p:txBody>
      </p:sp>
      <p:pic>
        <p:nvPicPr>
          <p:cNvPr id="16" name="Content Placeholder 15" descr="A picture containing clock&#10;&#10;Description automatically generated">
            <a:extLst>
              <a:ext uri="{FF2B5EF4-FFF2-40B4-BE49-F238E27FC236}">
                <a16:creationId xmlns:a16="http://schemas.microsoft.com/office/drawing/2014/main" id="{11ED17B9-0576-4284-ACD9-F4F52694CF1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341"/>
          <a:stretch/>
        </p:blipFill>
        <p:spPr>
          <a:xfrm>
            <a:off x="7422096" y="455160"/>
            <a:ext cx="4007904" cy="2973840"/>
          </a:xfrm>
          <a:prstGeom prst="rect">
            <a:avLst/>
          </a:prstGeom>
        </p:spPr>
      </p:pic>
      <p:pic>
        <p:nvPicPr>
          <p:cNvPr id="7" name="Picture 6" descr="Diagram&#10;&#10;Description automatically generated">
            <a:extLst>
              <a:ext uri="{FF2B5EF4-FFF2-40B4-BE49-F238E27FC236}">
                <a16:creationId xmlns:a16="http://schemas.microsoft.com/office/drawing/2014/main" id="{BA0A0ACD-B0CA-4EFA-B84E-34D2F726A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3533775"/>
            <a:ext cx="5943600" cy="3324225"/>
          </a:xfrm>
          <a:prstGeom prst="rect">
            <a:avLst/>
          </a:prstGeom>
        </p:spPr>
      </p:pic>
    </p:spTree>
    <p:extLst>
      <p:ext uri="{BB962C8B-B14F-4D97-AF65-F5344CB8AC3E}">
        <p14:creationId xmlns:p14="http://schemas.microsoft.com/office/powerpoint/2010/main" val="943023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01B5-1862-4253-B25E-B8E7040F5037}"/>
              </a:ext>
            </a:extLst>
          </p:cNvPr>
          <p:cNvSpPr>
            <a:spLocks noGrp="1"/>
          </p:cNvSpPr>
          <p:nvPr>
            <p:ph type="title"/>
          </p:nvPr>
        </p:nvSpPr>
        <p:spPr/>
        <p:txBody>
          <a:bodyPr/>
          <a:lstStyle/>
          <a:p>
            <a:r>
              <a:rPr lang="en-US" dirty="0"/>
              <a:t>Differences</a:t>
            </a:r>
          </a:p>
        </p:txBody>
      </p:sp>
      <p:sp>
        <p:nvSpPr>
          <p:cNvPr id="5" name="Text Placeholder 4">
            <a:extLst>
              <a:ext uri="{FF2B5EF4-FFF2-40B4-BE49-F238E27FC236}">
                <a16:creationId xmlns:a16="http://schemas.microsoft.com/office/drawing/2014/main" id="{354AE2F1-3D4B-4428-842F-02AE3FB790E9}"/>
              </a:ext>
            </a:extLst>
          </p:cNvPr>
          <p:cNvSpPr>
            <a:spLocks noGrp="1"/>
          </p:cNvSpPr>
          <p:nvPr>
            <p:ph type="body" idx="1"/>
          </p:nvPr>
        </p:nvSpPr>
        <p:spPr/>
        <p:txBody>
          <a:bodyPr/>
          <a:lstStyle/>
          <a:p>
            <a:r>
              <a:rPr lang="en-US" dirty="0"/>
              <a:t>Multiple single ifs</a:t>
            </a:r>
          </a:p>
        </p:txBody>
      </p:sp>
      <p:sp>
        <p:nvSpPr>
          <p:cNvPr id="3" name="Content Placeholder 2">
            <a:extLst>
              <a:ext uri="{FF2B5EF4-FFF2-40B4-BE49-F238E27FC236}">
                <a16:creationId xmlns:a16="http://schemas.microsoft.com/office/drawing/2014/main" id="{91421AB0-54E7-48DF-B0ED-286ECCC31467}"/>
              </a:ext>
            </a:extLst>
          </p:cNvPr>
          <p:cNvSpPr>
            <a:spLocks noGrp="1"/>
          </p:cNvSpPr>
          <p:nvPr>
            <p:ph sz="half" idx="2"/>
          </p:nvPr>
        </p:nvSpPr>
        <p:spPr/>
        <p:txBody>
          <a:bodyPr>
            <a:normAutofit fontScale="92500" lnSpcReduction="10000"/>
          </a:bodyPr>
          <a:lstStyle/>
          <a:p>
            <a:r>
              <a:rPr lang="en-US" dirty="0"/>
              <a:t>coin = input(“Enter coin value”)</a:t>
            </a:r>
          </a:p>
          <a:p>
            <a:r>
              <a:rPr lang="en-US" dirty="0" err="1"/>
              <a:t>coin_value</a:t>
            </a:r>
            <a:r>
              <a:rPr lang="en-US" dirty="0"/>
              <a:t> = int(coin)</a:t>
            </a:r>
          </a:p>
          <a:p>
            <a:r>
              <a:rPr lang="en-US" dirty="0" err="1">
                <a:solidFill>
                  <a:srgbClr val="FFFF00"/>
                </a:solidFill>
              </a:rPr>
              <a:t>new_value</a:t>
            </a:r>
            <a:r>
              <a:rPr lang="en-US" dirty="0">
                <a:solidFill>
                  <a:srgbClr val="FFFF00"/>
                </a:solidFill>
              </a:rPr>
              <a:t> = 0; #default else</a:t>
            </a:r>
          </a:p>
          <a:p>
            <a:r>
              <a:rPr lang="en-US" dirty="0"/>
              <a:t>if coin == 25: </a:t>
            </a:r>
            <a:r>
              <a:rPr lang="en-US" dirty="0" err="1"/>
              <a:t>new_value</a:t>
            </a:r>
            <a:r>
              <a:rPr lang="en-US" dirty="0"/>
              <a:t> = .25</a:t>
            </a:r>
          </a:p>
          <a:p>
            <a:r>
              <a:rPr lang="en-US" dirty="0"/>
              <a:t>if coin == 10: </a:t>
            </a:r>
            <a:r>
              <a:rPr lang="en-US" dirty="0" err="1"/>
              <a:t>new_value</a:t>
            </a:r>
            <a:r>
              <a:rPr lang="en-US" dirty="0"/>
              <a:t> = .10</a:t>
            </a:r>
          </a:p>
          <a:p>
            <a:r>
              <a:rPr lang="en-US" dirty="0"/>
              <a:t>if coin == 5: </a:t>
            </a:r>
            <a:r>
              <a:rPr lang="en-US" dirty="0" err="1"/>
              <a:t>new_value</a:t>
            </a:r>
            <a:r>
              <a:rPr lang="en-US" dirty="0"/>
              <a:t> = .05</a:t>
            </a:r>
          </a:p>
          <a:p>
            <a:r>
              <a:rPr lang="en-US" dirty="0"/>
              <a:t>if coin == 1: </a:t>
            </a:r>
            <a:r>
              <a:rPr lang="en-US" dirty="0" err="1"/>
              <a:t>new_value</a:t>
            </a:r>
            <a:r>
              <a:rPr lang="en-US" dirty="0"/>
              <a:t> = .01</a:t>
            </a:r>
          </a:p>
        </p:txBody>
      </p:sp>
      <p:sp>
        <p:nvSpPr>
          <p:cNvPr id="6" name="Text Placeholder 5">
            <a:extLst>
              <a:ext uri="{FF2B5EF4-FFF2-40B4-BE49-F238E27FC236}">
                <a16:creationId xmlns:a16="http://schemas.microsoft.com/office/drawing/2014/main" id="{C53A68B7-27DB-44FA-A9D4-81A04E32A18F}"/>
              </a:ext>
            </a:extLst>
          </p:cNvPr>
          <p:cNvSpPr>
            <a:spLocks noGrp="1"/>
          </p:cNvSpPr>
          <p:nvPr>
            <p:ph type="body" sz="quarter" idx="3"/>
          </p:nvPr>
        </p:nvSpPr>
        <p:spPr/>
        <p:txBody>
          <a:bodyPr/>
          <a:lstStyle/>
          <a:p>
            <a:r>
              <a:rPr lang="en-US" dirty="0"/>
              <a:t>Use of if, </a:t>
            </a:r>
            <a:r>
              <a:rPr lang="en-US" dirty="0" err="1"/>
              <a:t>elif</a:t>
            </a:r>
            <a:r>
              <a:rPr lang="en-US" dirty="0"/>
              <a:t>, else</a:t>
            </a:r>
          </a:p>
        </p:txBody>
      </p:sp>
      <p:sp>
        <p:nvSpPr>
          <p:cNvPr id="7" name="Content Placeholder 6">
            <a:extLst>
              <a:ext uri="{FF2B5EF4-FFF2-40B4-BE49-F238E27FC236}">
                <a16:creationId xmlns:a16="http://schemas.microsoft.com/office/drawing/2014/main" id="{54050BD3-A1AE-4E0F-A3EB-D2C8FC0A62D5}"/>
              </a:ext>
            </a:extLst>
          </p:cNvPr>
          <p:cNvSpPr>
            <a:spLocks noGrp="1"/>
          </p:cNvSpPr>
          <p:nvPr>
            <p:ph sz="quarter" idx="4"/>
          </p:nvPr>
        </p:nvSpPr>
        <p:spPr/>
        <p:txBody>
          <a:bodyPr>
            <a:normAutofit fontScale="92500" lnSpcReduction="10000"/>
          </a:bodyPr>
          <a:lstStyle/>
          <a:p>
            <a:r>
              <a:rPr lang="en-US" dirty="0"/>
              <a:t>coin = input(“Enter coin value”)</a:t>
            </a:r>
          </a:p>
          <a:p>
            <a:r>
              <a:rPr lang="en-US" dirty="0" err="1"/>
              <a:t>coin_value</a:t>
            </a:r>
            <a:r>
              <a:rPr lang="en-US" dirty="0"/>
              <a:t> = int(coin)</a:t>
            </a:r>
          </a:p>
          <a:p>
            <a:r>
              <a:rPr lang="en-US" dirty="0" err="1">
                <a:solidFill>
                  <a:srgbClr val="FFFF00"/>
                </a:solidFill>
              </a:rPr>
              <a:t>new_value</a:t>
            </a:r>
            <a:r>
              <a:rPr lang="en-US" dirty="0">
                <a:solidFill>
                  <a:srgbClr val="FFFF00"/>
                </a:solidFill>
              </a:rPr>
              <a:t> = -1</a:t>
            </a:r>
            <a:r>
              <a:rPr lang="en-US" dirty="0"/>
              <a:t>;</a:t>
            </a:r>
          </a:p>
          <a:p>
            <a:r>
              <a:rPr lang="en-US" dirty="0"/>
              <a:t>if coin == 25: </a:t>
            </a:r>
            <a:r>
              <a:rPr lang="en-US" dirty="0" err="1"/>
              <a:t>new_value</a:t>
            </a:r>
            <a:r>
              <a:rPr lang="en-US" dirty="0"/>
              <a:t> = .25</a:t>
            </a:r>
          </a:p>
          <a:p>
            <a:r>
              <a:rPr lang="en-US" dirty="0" err="1"/>
              <a:t>elif</a:t>
            </a:r>
            <a:r>
              <a:rPr lang="en-US" dirty="0"/>
              <a:t> coin == 10: </a:t>
            </a:r>
            <a:r>
              <a:rPr lang="en-US" dirty="0" err="1"/>
              <a:t>new_value</a:t>
            </a:r>
            <a:r>
              <a:rPr lang="en-US" dirty="0"/>
              <a:t> = .10</a:t>
            </a:r>
          </a:p>
          <a:p>
            <a:r>
              <a:rPr lang="en-US" dirty="0" err="1"/>
              <a:t>elif</a:t>
            </a:r>
            <a:r>
              <a:rPr lang="en-US" dirty="0"/>
              <a:t> coin == 5: </a:t>
            </a:r>
            <a:r>
              <a:rPr lang="en-US" dirty="0" err="1"/>
              <a:t>new_value</a:t>
            </a:r>
            <a:r>
              <a:rPr lang="en-US" dirty="0"/>
              <a:t> = .05</a:t>
            </a:r>
          </a:p>
          <a:p>
            <a:r>
              <a:rPr lang="en-US" dirty="0" err="1"/>
              <a:t>elif</a:t>
            </a:r>
            <a:r>
              <a:rPr lang="en-US" dirty="0"/>
              <a:t> coin == 1: </a:t>
            </a:r>
            <a:r>
              <a:rPr lang="en-US" dirty="0" err="1"/>
              <a:t>new_value</a:t>
            </a:r>
            <a:r>
              <a:rPr lang="en-US" dirty="0"/>
              <a:t> = .01</a:t>
            </a:r>
          </a:p>
          <a:p>
            <a:r>
              <a:rPr lang="en-US" dirty="0"/>
              <a:t>else </a:t>
            </a:r>
            <a:r>
              <a:rPr lang="en-US" dirty="0" err="1"/>
              <a:t>new_value</a:t>
            </a:r>
            <a:r>
              <a:rPr lang="en-US" dirty="0"/>
              <a:t> = 0</a:t>
            </a:r>
          </a:p>
          <a:p>
            <a:endParaRPr lang="en-US" dirty="0"/>
          </a:p>
        </p:txBody>
      </p:sp>
      <p:pic>
        <p:nvPicPr>
          <p:cNvPr id="8" name="Picture 7" descr="A picture containing table&#10;&#10;Description automatically generated">
            <a:extLst>
              <a:ext uri="{FF2B5EF4-FFF2-40B4-BE49-F238E27FC236}">
                <a16:creationId xmlns:a16="http://schemas.microsoft.com/office/drawing/2014/main" id="{A58ED9CA-74F1-4ABD-8B36-67FE32417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893"/>
            <a:ext cx="2406869" cy="1353864"/>
          </a:xfrm>
          <a:prstGeom prst="rect">
            <a:avLst/>
          </a:prstGeom>
        </p:spPr>
      </p:pic>
      <p:sp>
        <p:nvSpPr>
          <p:cNvPr id="4" name="TextBox 3">
            <a:extLst>
              <a:ext uri="{FF2B5EF4-FFF2-40B4-BE49-F238E27FC236}">
                <a16:creationId xmlns:a16="http://schemas.microsoft.com/office/drawing/2014/main" id="{8FA1981E-E872-ABA4-891A-A88A66D308C8}"/>
              </a:ext>
            </a:extLst>
          </p:cNvPr>
          <p:cNvSpPr txBox="1"/>
          <p:nvPr/>
        </p:nvSpPr>
        <p:spPr>
          <a:xfrm>
            <a:off x="88723" y="2742565"/>
            <a:ext cx="1152880" cy="369332"/>
          </a:xfrm>
          <a:prstGeom prst="rect">
            <a:avLst/>
          </a:prstGeom>
          <a:noFill/>
        </p:spPr>
        <p:txBody>
          <a:bodyPr wrap="none" rtlCol="0">
            <a:spAutoFit/>
          </a:bodyPr>
          <a:lstStyle/>
          <a:p>
            <a:r>
              <a:rPr lang="en-US" dirty="0">
                <a:solidFill>
                  <a:srgbClr val="FFFF00"/>
                </a:solidFill>
              </a:rPr>
              <a:t>Entered: 5</a:t>
            </a:r>
          </a:p>
        </p:txBody>
      </p:sp>
      <p:pic>
        <p:nvPicPr>
          <p:cNvPr id="12" name="Picture 11" descr="Diagram&#10;&#10;Description automatically generated">
            <a:extLst>
              <a:ext uri="{FF2B5EF4-FFF2-40B4-BE49-F238E27FC236}">
                <a16:creationId xmlns:a16="http://schemas.microsoft.com/office/drawing/2014/main" id="{74CBF248-613F-FCA2-8D34-424C5E4BD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491" y="0"/>
            <a:ext cx="3394508" cy="2429041"/>
          </a:xfrm>
          <a:prstGeom prst="rect">
            <a:avLst/>
          </a:prstGeom>
        </p:spPr>
      </p:pic>
    </p:spTree>
    <p:extLst>
      <p:ext uri="{BB962C8B-B14F-4D97-AF65-F5344CB8AC3E}">
        <p14:creationId xmlns:p14="http://schemas.microsoft.com/office/powerpoint/2010/main" val="254861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01B5-1862-4253-B25E-B8E7040F5037}"/>
              </a:ext>
            </a:extLst>
          </p:cNvPr>
          <p:cNvSpPr>
            <a:spLocks noGrp="1"/>
          </p:cNvSpPr>
          <p:nvPr>
            <p:ph type="title"/>
          </p:nvPr>
        </p:nvSpPr>
        <p:spPr/>
        <p:txBody>
          <a:bodyPr/>
          <a:lstStyle/>
          <a:p>
            <a:r>
              <a:rPr lang="en-US" dirty="0"/>
              <a:t>Differences</a:t>
            </a:r>
          </a:p>
        </p:txBody>
      </p:sp>
      <p:sp>
        <p:nvSpPr>
          <p:cNvPr id="5" name="Text Placeholder 4">
            <a:extLst>
              <a:ext uri="{FF2B5EF4-FFF2-40B4-BE49-F238E27FC236}">
                <a16:creationId xmlns:a16="http://schemas.microsoft.com/office/drawing/2014/main" id="{354AE2F1-3D4B-4428-842F-02AE3FB790E9}"/>
              </a:ext>
            </a:extLst>
          </p:cNvPr>
          <p:cNvSpPr>
            <a:spLocks noGrp="1"/>
          </p:cNvSpPr>
          <p:nvPr>
            <p:ph type="body" idx="1"/>
          </p:nvPr>
        </p:nvSpPr>
        <p:spPr/>
        <p:txBody>
          <a:bodyPr/>
          <a:lstStyle/>
          <a:p>
            <a:r>
              <a:rPr lang="en-US" dirty="0"/>
              <a:t>Multiple single ifs</a:t>
            </a:r>
          </a:p>
        </p:txBody>
      </p:sp>
      <p:sp>
        <p:nvSpPr>
          <p:cNvPr id="3" name="Content Placeholder 2">
            <a:extLst>
              <a:ext uri="{FF2B5EF4-FFF2-40B4-BE49-F238E27FC236}">
                <a16:creationId xmlns:a16="http://schemas.microsoft.com/office/drawing/2014/main" id="{91421AB0-54E7-48DF-B0ED-286ECCC31467}"/>
              </a:ext>
            </a:extLst>
          </p:cNvPr>
          <p:cNvSpPr>
            <a:spLocks noGrp="1"/>
          </p:cNvSpPr>
          <p:nvPr>
            <p:ph sz="half" idx="2"/>
          </p:nvPr>
        </p:nvSpPr>
        <p:spPr/>
        <p:txBody>
          <a:bodyPr>
            <a:normAutofit fontScale="92500" lnSpcReduction="10000"/>
          </a:bodyPr>
          <a:lstStyle/>
          <a:p>
            <a:r>
              <a:rPr lang="en-US" dirty="0"/>
              <a:t>coin = input(“Enter coin value”)</a:t>
            </a:r>
          </a:p>
          <a:p>
            <a:r>
              <a:rPr lang="en-US" dirty="0" err="1"/>
              <a:t>coin_value</a:t>
            </a:r>
            <a:r>
              <a:rPr lang="en-US" dirty="0"/>
              <a:t> = int(coin)</a:t>
            </a:r>
          </a:p>
          <a:p>
            <a:r>
              <a:rPr lang="en-US" dirty="0" err="1"/>
              <a:t>new_value</a:t>
            </a:r>
            <a:r>
              <a:rPr lang="en-US" dirty="0"/>
              <a:t> = -1;</a:t>
            </a:r>
          </a:p>
          <a:p>
            <a:r>
              <a:rPr lang="en-US" dirty="0"/>
              <a:t>if coin &gt;= 25: </a:t>
            </a:r>
            <a:r>
              <a:rPr lang="en-US" dirty="0" err="1"/>
              <a:t>new_value</a:t>
            </a:r>
            <a:r>
              <a:rPr lang="en-US" dirty="0"/>
              <a:t> = .25</a:t>
            </a:r>
          </a:p>
          <a:p>
            <a:r>
              <a:rPr lang="en-US" dirty="0"/>
              <a:t>if coin &gt;= 10: </a:t>
            </a:r>
            <a:r>
              <a:rPr lang="en-US" dirty="0" err="1"/>
              <a:t>new_value</a:t>
            </a:r>
            <a:r>
              <a:rPr lang="en-US" dirty="0"/>
              <a:t> = .10</a:t>
            </a:r>
          </a:p>
          <a:p>
            <a:r>
              <a:rPr lang="en-US" dirty="0">
                <a:solidFill>
                  <a:schemeClr val="accent6"/>
                </a:solidFill>
              </a:rPr>
              <a:t>if coin &gt;= 5: </a:t>
            </a:r>
            <a:r>
              <a:rPr lang="en-US" dirty="0" err="1">
                <a:solidFill>
                  <a:schemeClr val="accent6"/>
                </a:solidFill>
              </a:rPr>
              <a:t>new_value</a:t>
            </a:r>
            <a:r>
              <a:rPr lang="en-US" dirty="0">
                <a:solidFill>
                  <a:schemeClr val="accent6"/>
                </a:solidFill>
              </a:rPr>
              <a:t> = .05</a:t>
            </a:r>
          </a:p>
          <a:p>
            <a:r>
              <a:rPr lang="en-US" dirty="0">
                <a:solidFill>
                  <a:schemeClr val="accent2"/>
                </a:solidFill>
              </a:rPr>
              <a:t>if coin &gt;= 1: </a:t>
            </a:r>
            <a:r>
              <a:rPr lang="en-US" dirty="0" err="1">
                <a:solidFill>
                  <a:schemeClr val="accent2"/>
                </a:solidFill>
              </a:rPr>
              <a:t>new_value</a:t>
            </a:r>
            <a:r>
              <a:rPr lang="en-US" dirty="0">
                <a:solidFill>
                  <a:schemeClr val="accent2"/>
                </a:solidFill>
              </a:rPr>
              <a:t> = .01</a:t>
            </a:r>
          </a:p>
        </p:txBody>
      </p:sp>
      <p:sp>
        <p:nvSpPr>
          <p:cNvPr id="6" name="Text Placeholder 5">
            <a:extLst>
              <a:ext uri="{FF2B5EF4-FFF2-40B4-BE49-F238E27FC236}">
                <a16:creationId xmlns:a16="http://schemas.microsoft.com/office/drawing/2014/main" id="{C53A68B7-27DB-44FA-A9D4-81A04E32A18F}"/>
              </a:ext>
            </a:extLst>
          </p:cNvPr>
          <p:cNvSpPr>
            <a:spLocks noGrp="1"/>
          </p:cNvSpPr>
          <p:nvPr>
            <p:ph type="body" sz="quarter" idx="3"/>
          </p:nvPr>
        </p:nvSpPr>
        <p:spPr/>
        <p:txBody>
          <a:bodyPr/>
          <a:lstStyle/>
          <a:p>
            <a:r>
              <a:rPr lang="en-US" dirty="0"/>
              <a:t>Use of if, </a:t>
            </a:r>
            <a:r>
              <a:rPr lang="en-US" dirty="0" err="1"/>
              <a:t>elif</a:t>
            </a:r>
            <a:r>
              <a:rPr lang="en-US" dirty="0"/>
              <a:t>, else</a:t>
            </a:r>
          </a:p>
        </p:txBody>
      </p:sp>
      <p:sp>
        <p:nvSpPr>
          <p:cNvPr id="7" name="Content Placeholder 6">
            <a:extLst>
              <a:ext uri="{FF2B5EF4-FFF2-40B4-BE49-F238E27FC236}">
                <a16:creationId xmlns:a16="http://schemas.microsoft.com/office/drawing/2014/main" id="{54050BD3-A1AE-4E0F-A3EB-D2C8FC0A62D5}"/>
              </a:ext>
            </a:extLst>
          </p:cNvPr>
          <p:cNvSpPr>
            <a:spLocks noGrp="1"/>
          </p:cNvSpPr>
          <p:nvPr>
            <p:ph sz="quarter" idx="4"/>
          </p:nvPr>
        </p:nvSpPr>
        <p:spPr/>
        <p:txBody>
          <a:bodyPr>
            <a:normAutofit fontScale="92500" lnSpcReduction="10000"/>
          </a:bodyPr>
          <a:lstStyle/>
          <a:p>
            <a:r>
              <a:rPr lang="en-US" dirty="0"/>
              <a:t>coin = input(“Enter coin value”)</a:t>
            </a:r>
          </a:p>
          <a:p>
            <a:r>
              <a:rPr lang="en-US" dirty="0" err="1"/>
              <a:t>coin_value</a:t>
            </a:r>
            <a:r>
              <a:rPr lang="en-US" dirty="0"/>
              <a:t> = int(coin)</a:t>
            </a:r>
          </a:p>
          <a:p>
            <a:r>
              <a:rPr lang="en-US" dirty="0" err="1"/>
              <a:t>new_value</a:t>
            </a:r>
            <a:r>
              <a:rPr lang="en-US" dirty="0"/>
              <a:t> = -1;</a:t>
            </a:r>
          </a:p>
          <a:p>
            <a:r>
              <a:rPr lang="en-US" dirty="0"/>
              <a:t>if coin &gt;= 25: </a:t>
            </a:r>
            <a:r>
              <a:rPr lang="en-US" dirty="0" err="1"/>
              <a:t>new_value</a:t>
            </a:r>
            <a:r>
              <a:rPr lang="en-US" dirty="0"/>
              <a:t> = .25</a:t>
            </a:r>
          </a:p>
          <a:p>
            <a:r>
              <a:rPr lang="en-US" dirty="0" err="1"/>
              <a:t>elif</a:t>
            </a:r>
            <a:r>
              <a:rPr lang="en-US" dirty="0"/>
              <a:t> coin &gt;= 10: </a:t>
            </a:r>
            <a:r>
              <a:rPr lang="en-US" dirty="0" err="1"/>
              <a:t>new_value</a:t>
            </a:r>
            <a:r>
              <a:rPr lang="en-US" dirty="0"/>
              <a:t> = .10</a:t>
            </a:r>
          </a:p>
          <a:p>
            <a:r>
              <a:rPr lang="en-US" dirty="0" err="1">
                <a:solidFill>
                  <a:schemeClr val="accent6"/>
                </a:solidFill>
              </a:rPr>
              <a:t>elif</a:t>
            </a:r>
            <a:r>
              <a:rPr lang="en-US" dirty="0">
                <a:solidFill>
                  <a:schemeClr val="accent6"/>
                </a:solidFill>
              </a:rPr>
              <a:t> coin &gt;= 5: </a:t>
            </a:r>
            <a:r>
              <a:rPr lang="en-US" dirty="0" err="1">
                <a:solidFill>
                  <a:schemeClr val="accent6"/>
                </a:solidFill>
              </a:rPr>
              <a:t>new_value</a:t>
            </a:r>
            <a:r>
              <a:rPr lang="en-US" dirty="0">
                <a:solidFill>
                  <a:schemeClr val="accent6"/>
                </a:solidFill>
              </a:rPr>
              <a:t> = .05</a:t>
            </a:r>
          </a:p>
          <a:p>
            <a:r>
              <a:rPr lang="en-US" dirty="0" err="1"/>
              <a:t>elif</a:t>
            </a:r>
            <a:r>
              <a:rPr lang="en-US" dirty="0"/>
              <a:t> coin &gt;= 1: </a:t>
            </a:r>
            <a:r>
              <a:rPr lang="en-US" dirty="0" err="1"/>
              <a:t>new_value</a:t>
            </a:r>
            <a:r>
              <a:rPr lang="en-US" dirty="0"/>
              <a:t> = .01</a:t>
            </a:r>
          </a:p>
          <a:p>
            <a:r>
              <a:rPr lang="en-US" dirty="0"/>
              <a:t>else </a:t>
            </a:r>
            <a:r>
              <a:rPr lang="en-US" dirty="0" err="1"/>
              <a:t>new_value</a:t>
            </a:r>
            <a:r>
              <a:rPr lang="en-US" dirty="0"/>
              <a:t> = 0</a:t>
            </a:r>
          </a:p>
          <a:p>
            <a:endParaRPr lang="en-US" dirty="0"/>
          </a:p>
        </p:txBody>
      </p:sp>
      <p:pic>
        <p:nvPicPr>
          <p:cNvPr id="9" name="Picture 8" descr="Diagram&#10;&#10;Description automatically generated">
            <a:extLst>
              <a:ext uri="{FF2B5EF4-FFF2-40B4-BE49-F238E27FC236}">
                <a16:creationId xmlns:a16="http://schemas.microsoft.com/office/drawing/2014/main" id="{410C3D43-4C93-48EE-8421-9E2AABED8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7491" y="0"/>
            <a:ext cx="3394508" cy="2429041"/>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A58ED9CA-74F1-4ABD-8B36-67FE32417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893"/>
            <a:ext cx="2406869" cy="1353864"/>
          </a:xfrm>
          <a:prstGeom prst="rect">
            <a:avLst/>
          </a:prstGeom>
        </p:spPr>
      </p:pic>
      <p:sp>
        <p:nvSpPr>
          <p:cNvPr id="4" name="TextBox 3">
            <a:extLst>
              <a:ext uri="{FF2B5EF4-FFF2-40B4-BE49-F238E27FC236}">
                <a16:creationId xmlns:a16="http://schemas.microsoft.com/office/drawing/2014/main" id="{C2DBDFC0-569B-C141-97FA-05C7A48AABFE}"/>
              </a:ext>
            </a:extLst>
          </p:cNvPr>
          <p:cNvSpPr txBox="1"/>
          <p:nvPr/>
        </p:nvSpPr>
        <p:spPr>
          <a:xfrm>
            <a:off x="88723" y="2742565"/>
            <a:ext cx="1152880" cy="369332"/>
          </a:xfrm>
          <a:prstGeom prst="rect">
            <a:avLst/>
          </a:prstGeom>
          <a:noFill/>
        </p:spPr>
        <p:txBody>
          <a:bodyPr wrap="none" rtlCol="0">
            <a:spAutoFit/>
          </a:bodyPr>
          <a:lstStyle/>
          <a:p>
            <a:r>
              <a:rPr lang="en-US" dirty="0"/>
              <a:t>Entered: 5</a:t>
            </a:r>
          </a:p>
        </p:txBody>
      </p:sp>
    </p:spTree>
    <p:extLst>
      <p:ext uri="{BB962C8B-B14F-4D97-AF65-F5344CB8AC3E}">
        <p14:creationId xmlns:p14="http://schemas.microsoft.com/office/powerpoint/2010/main" val="971237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01B5-1862-4253-B25E-B8E7040F5037}"/>
              </a:ext>
            </a:extLst>
          </p:cNvPr>
          <p:cNvSpPr>
            <a:spLocks noGrp="1"/>
          </p:cNvSpPr>
          <p:nvPr>
            <p:ph type="title"/>
          </p:nvPr>
        </p:nvSpPr>
        <p:spPr/>
        <p:txBody>
          <a:bodyPr/>
          <a:lstStyle/>
          <a:p>
            <a:r>
              <a:rPr lang="en-US" dirty="0"/>
              <a:t>Differences</a:t>
            </a:r>
          </a:p>
        </p:txBody>
      </p:sp>
      <p:sp>
        <p:nvSpPr>
          <p:cNvPr id="5" name="Text Placeholder 4">
            <a:extLst>
              <a:ext uri="{FF2B5EF4-FFF2-40B4-BE49-F238E27FC236}">
                <a16:creationId xmlns:a16="http://schemas.microsoft.com/office/drawing/2014/main" id="{354AE2F1-3D4B-4428-842F-02AE3FB790E9}"/>
              </a:ext>
            </a:extLst>
          </p:cNvPr>
          <p:cNvSpPr>
            <a:spLocks noGrp="1"/>
          </p:cNvSpPr>
          <p:nvPr>
            <p:ph type="body" idx="1"/>
          </p:nvPr>
        </p:nvSpPr>
        <p:spPr/>
        <p:txBody>
          <a:bodyPr/>
          <a:lstStyle/>
          <a:p>
            <a:r>
              <a:rPr lang="en-US" dirty="0"/>
              <a:t>Multiple single ifs</a:t>
            </a:r>
          </a:p>
        </p:txBody>
      </p:sp>
      <p:sp>
        <p:nvSpPr>
          <p:cNvPr id="3" name="Content Placeholder 2">
            <a:extLst>
              <a:ext uri="{FF2B5EF4-FFF2-40B4-BE49-F238E27FC236}">
                <a16:creationId xmlns:a16="http://schemas.microsoft.com/office/drawing/2014/main" id="{91421AB0-54E7-48DF-B0ED-286ECCC31467}"/>
              </a:ext>
            </a:extLst>
          </p:cNvPr>
          <p:cNvSpPr>
            <a:spLocks noGrp="1"/>
          </p:cNvSpPr>
          <p:nvPr>
            <p:ph sz="half" idx="2"/>
          </p:nvPr>
        </p:nvSpPr>
        <p:spPr/>
        <p:txBody>
          <a:bodyPr>
            <a:normAutofit fontScale="92500" lnSpcReduction="10000"/>
          </a:bodyPr>
          <a:lstStyle/>
          <a:p>
            <a:r>
              <a:rPr lang="en-US" dirty="0"/>
              <a:t>coin = input(“Enter coin value”)</a:t>
            </a:r>
          </a:p>
          <a:p>
            <a:r>
              <a:rPr lang="en-US" dirty="0" err="1"/>
              <a:t>coin_value</a:t>
            </a:r>
            <a:r>
              <a:rPr lang="en-US" dirty="0"/>
              <a:t> = int(coin)</a:t>
            </a:r>
          </a:p>
          <a:p>
            <a:r>
              <a:rPr lang="en-US" dirty="0" err="1"/>
              <a:t>new_value</a:t>
            </a:r>
            <a:r>
              <a:rPr lang="en-US" dirty="0"/>
              <a:t> = -1;</a:t>
            </a:r>
          </a:p>
          <a:p>
            <a:r>
              <a:rPr lang="en-US" dirty="0">
                <a:solidFill>
                  <a:schemeClr val="accent2"/>
                </a:solidFill>
              </a:rPr>
              <a:t>if coin &gt;= 1: </a:t>
            </a:r>
            <a:r>
              <a:rPr lang="en-US" dirty="0" err="1">
                <a:solidFill>
                  <a:schemeClr val="accent2"/>
                </a:solidFill>
              </a:rPr>
              <a:t>new_value</a:t>
            </a:r>
            <a:r>
              <a:rPr lang="en-US" dirty="0">
                <a:solidFill>
                  <a:schemeClr val="accent2"/>
                </a:solidFill>
              </a:rPr>
              <a:t> = .01</a:t>
            </a:r>
          </a:p>
          <a:p>
            <a:r>
              <a:rPr lang="en-US" dirty="0">
                <a:solidFill>
                  <a:schemeClr val="accent6"/>
                </a:solidFill>
              </a:rPr>
              <a:t>if coin &gt;= 5: </a:t>
            </a:r>
            <a:r>
              <a:rPr lang="en-US" dirty="0" err="1">
                <a:solidFill>
                  <a:schemeClr val="accent6"/>
                </a:solidFill>
              </a:rPr>
              <a:t>new_value</a:t>
            </a:r>
            <a:r>
              <a:rPr lang="en-US" dirty="0">
                <a:solidFill>
                  <a:schemeClr val="accent6"/>
                </a:solidFill>
              </a:rPr>
              <a:t> = .05</a:t>
            </a:r>
          </a:p>
          <a:p>
            <a:r>
              <a:rPr lang="en-US" dirty="0"/>
              <a:t>if coin &gt;= 10: </a:t>
            </a:r>
            <a:r>
              <a:rPr lang="en-US" dirty="0" err="1"/>
              <a:t>new_value</a:t>
            </a:r>
            <a:r>
              <a:rPr lang="en-US" dirty="0"/>
              <a:t> = .10</a:t>
            </a:r>
          </a:p>
          <a:p>
            <a:r>
              <a:rPr lang="en-US" dirty="0"/>
              <a:t>if coin &gt;= 25: </a:t>
            </a:r>
            <a:r>
              <a:rPr lang="en-US" dirty="0" err="1"/>
              <a:t>new_value</a:t>
            </a:r>
            <a:r>
              <a:rPr lang="en-US" dirty="0"/>
              <a:t> = .25</a:t>
            </a:r>
          </a:p>
        </p:txBody>
      </p:sp>
      <p:sp>
        <p:nvSpPr>
          <p:cNvPr id="6" name="Text Placeholder 5">
            <a:extLst>
              <a:ext uri="{FF2B5EF4-FFF2-40B4-BE49-F238E27FC236}">
                <a16:creationId xmlns:a16="http://schemas.microsoft.com/office/drawing/2014/main" id="{C53A68B7-27DB-44FA-A9D4-81A04E32A18F}"/>
              </a:ext>
            </a:extLst>
          </p:cNvPr>
          <p:cNvSpPr>
            <a:spLocks noGrp="1"/>
          </p:cNvSpPr>
          <p:nvPr>
            <p:ph type="body" sz="quarter" idx="3"/>
          </p:nvPr>
        </p:nvSpPr>
        <p:spPr/>
        <p:txBody>
          <a:bodyPr/>
          <a:lstStyle/>
          <a:p>
            <a:r>
              <a:rPr lang="en-US" dirty="0"/>
              <a:t>Use of if, </a:t>
            </a:r>
            <a:r>
              <a:rPr lang="en-US" dirty="0" err="1"/>
              <a:t>elif</a:t>
            </a:r>
            <a:r>
              <a:rPr lang="en-US" dirty="0"/>
              <a:t>, else</a:t>
            </a:r>
          </a:p>
        </p:txBody>
      </p:sp>
      <p:sp>
        <p:nvSpPr>
          <p:cNvPr id="7" name="Content Placeholder 6">
            <a:extLst>
              <a:ext uri="{FF2B5EF4-FFF2-40B4-BE49-F238E27FC236}">
                <a16:creationId xmlns:a16="http://schemas.microsoft.com/office/drawing/2014/main" id="{54050BD3-A1AE-4E0F-A3EB-D2C8FC0A62D5}"/>
              </a:ext>
            </a:extLst>
          </p:cNvPr>
          <p:cNvSpPr>
            <a:spLocks noGrp="1"/>
          </p:cNvSpPr>
          <p:nvPr>
            <p:ph sz="quarter" idx="4"/>
          </p:nvPr>
        </p:nvSpPr>
        <p:spPr/>
        <p:txBody>
          <a:bodyPr>
            <a:normAutofit fontScale="92500" lnSpcReduction="10000"/>
          </a:bodyPr>
          <a:lstStyle/>
          <a:p>
            <a:r>
              <a:rPr lang="en-US" dirty="0"/>
              <a:t>coin = input(“Enter coin value”)</a:t>
            </a:r>
          </a:p>
          <a:p>
            <a:r>
              <a:rPr lang="en-US" dirty="0" err="1"/>
              <a:t>coin_value</a:t>
            </a:r>
            <a:r>
              <a:rPr lang="en-US" dirty="0"/>
              <a:t> = int(coin)</a:t>
            </a:r>
          </a:p>
          <a:p>
            <a:r>
              <a:rPr lang="en-US" dirty="0" err="1"/>
              <a:t>new_value</a:t>
            </a:r>
            <a:r>
              <a:rPr lang="en-US" dirty="0"/>
              <a:t> = -1;</a:t>
            </a:r>
          </a:p>
          <a:p>
            <a:r>
              <a:rPr lang="en-US" dirty="0"/>
              <a:t>if coin &gt;= 25: </a:t>
            </a:r>
            <a:r>
              <a:rPr lang="en-US" dirty="0" err="1"/>
              <a:t>new_value</a:t>
            </a:r>
            <a:r>
              <a:rPr lang="en-US" dirty="0"/>
              <a:t> = .25</a:t>
            </a:r>
          </a:p>
          <a:p>
            <a:r>
              <a:rPr lang="en-US" dirty="0" err="1">
                <a:solidFill>
                  <a:schemeClr val="accent2"/>
                </a:solidFill>
              </a:rPr>
              <a:t>elif</a:t>
            </a:r>
            <a:r>
              <a:rPr lang="en-US" dirty="0">
                <a:solidFill>
                  <a:schemeClr val="accent2"/>
                </a:solidFill>
              </a:rPr>
              <a:t> coin &gt;= 1: </a:t>
            </a:r>
            <a:r>
              <a:rPr lang="en-US" dirty="0" err="1">
                <a:solidFill>
                  <a:schemeClr val="accent2"/>
                </a:solidFill>
              </a:rPr>
              <a:t>new_value</a:t>
            </a:r>
            <a:r>
              <a:rPr lang="en-US" dirty="0">
                <a:solidFill>
                  <a:schemeClr val="accent2"/>
                </a:solidFill>
              </a:rPr>
              <a:t> = .01</a:t>
            </a:r>
          </a:p>
          <a:p>
            <a:r>
              <a:rPr lang="en-US" dirty="0" err="1">
                <a:solidFill>
                  <a:schemeClr val="accent6">
                    <a:lumMod val="20000"/>
                    <a:lumOff val="80000"/>
                  </a:schemeClr>
                </a:solidFill>
              </a:rPr>
              <a:t>elif</a:t>
            </a:r>
            <a:r>
              <a:rPr lang="en-US" dirty="0">
                <a:solidFill>
                  <a:schemeClr val="accent6">
                    <a:lumMod val="20000"/>
                    <a:lumOff val="80000"/>
                  </a:schemeClr>
                </a:solidFill>
              </a:rPr>
              <a:t> coin &gt;= 5: </a:t>
            </a:r>
            <a:r>
              <a:rPr lang="en-US" dirty="0" err="1">
                <a:solidFill>
                  <a:schemeClr val="accent6">
                    <a:lumMod val="20000"/>
                    <a:lumOff val="80000"/>
                  </a:schemeClr>
                </a:solidFill>
              </a:rPr>
              <a:t>new_value</a:t>
            </a:r>
            <a:r>
              <a:rPr lang="en-US" dirty="0">
                <a:solidFill>
                  <a:schemeClr val="accent6">
                    <a:lumMod val="20000"/>
                    <a:lumOff val="80000"/>
                  </a:schemeClr>
                </a:solidFill>
              </a:rPr>
              <a:t> = .05</a:t>
            </a:r>
          </a:p>
          <a:p>
            <a:r>
              <a:rPr lang="en-US" dirty="0" err="1"/>
              <a:t>elif</a:t>
            </a:r>
            <a:r>
              <a:rPr lang="en-US" dirty="0"/>
              <a:t> coin &gt;= 10: </a:t>
            </a:r>
            <a:r>
              <a:rPr lang="en-US" dirty="0" err="1"/>
              <a:t>new_value</a:t>
            </a:r>
            <a:r>
              <a:rPr lang="en-US" dirty="0"/>
              <a:t> = .10</a:t>
            </a:r>
          </a:p>
          <a:p>
            <a:r>
              <a:rPr lang="en-US" dirty="0"/>
              <a:t>else </a:t>
            </a:r>
            <a:r>
              <a:rPr lang="en-US" dirty="0" err="1"/>
              <a:t>new_value</a:t>
            </a:r>
            <a:r>
              <a:rPr lang="en-US" dirty="0"/>
              <a:t> = 0</a:t>
            </a:r>
          </a:p>
          <a:p>
            <a:endParaRPr lang="en-US" dirty="0"/>
          </a:p>
        </p:txBody>
      </p:sp>
      <p:pic>
        <p:nvPicPr>
          <p:cNvPr id="8" name="Picture 7" descr="A picture containing table&#10;&#10;Description automatically generated">
            <a:extLst>
              <a:ext uri="{FF2B5EF4-FFF2-40B4-BE49-F238E27FC236}">
                <a16:creationId xmlns:a16="http://schemas.microsoft.com/office/drawing/2014/main" id="{A58ED9CA-74F1-4ABD-8B36-67FE32417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893"/>
            <a:ext cx="2406869" cy="1353864"/>
          </a:xfrm>
          <a:prstGeom prst="rect">
            <a:avLst/>
          </a:prstGeom>
        </p:spPr>
      </p:pic>
      <p:sp>
        <p:nvSpPr>
          <p:cNvPr id="4" name="TextBox 3">
            <a:extLst>
              <a:ext uri="{FF2B5EF4-FFF2-40B4-BE49-F238E27FC236}">
                <a16:creationId xmlns:a16="http://schemas.microsoft.com/office/drawing/2014/main" id="{C2DBDFC0-569B-C141-97FA-05C7A48AABFE}"/>
              </a:ext>
            </a:extLst>
          </p:cNvPr>
          <p:cNvSpPr txBox="1"/>
          <p:nvPr/>
        </p:nvSpPr>
        <p:spPr>
          <a:xfrm>
            <a:off x="88723" y="2742565"/>
            <a:ext cx="1152880" cy="369332"/>
          </a:xfrm>
          <a:prstGeom prst="rect">
            <a:avLst/>
          </a:prstGeom>
          <a:noFill/>
        </p:spPr>
        <p:txBody>
          <a:bodyPr wrap="none" rtlCol="0">
            <a:spAutoFit/>
          </a:bodyPr>
          <a:lstStyle/>
          <a:p>
            <a:r>
              <a:rPr lang="en-US" dirty="0"/>
              <a:t>Entered: 5</a:t>
            </a:r>
          </a:p>
        </p:txBody>
      </p:sp>
      <p:pic>
        <p:nvPicPr>
          <p:cNvPr id="12" name="Picture 11" descr="Diagram&#10;&#10;Description automatically generated">
            <a:extLst>
              <a:ext uri="{FF2B5EF4-FFF2-40B4-BE49-F238E27FC236}">
                <a16:creationId xmlns:a16="http://schemas.microsoft.com/office/drawing/2014/main" id="{EC2489DA-2E40-2EF4-1E1E-30C295FA5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491" y="0"/>
            <a:ext cx="3394508" cy="2429041"/>
          </a:xfrm>
          <a:prstGeom prst="rect">
            <a:avLst/>
          </a:prstGeom>
        </p:spPr>
      </p:pic>
    </p:spTree>
    <p:extLst>
      <p:ext uri="{BB962C8B-B14F-4D97-AF65-F5344CB8AC3E}">
        <p14:creationId xmlns:p14="http://schemas.microsoft.com/office/powerpoint/2010/main" val="3838832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01B5-1862-4253-B25E-B8E7040F5037}"/>
              </a:ext>
            </a:extLst>
          </p:cNvPr>
          <p:cNvSpPr>
            <a:spLocks noGrp="1"/>
          </p:cNvSpPr>
          <p:nvPr>
            <p:ph type="title"/>
          </p:nvPr>
        </p:nvSpPr>
        <p:spPr/>
        <p:txBody>
          <a:bodyPr/>
          <a:lstStyle/>
          <a:p>
            <a:r>
              <a:rPr lang="en-US" dirty="0"/>
              <a:t>Differences</a:t>
            </a:r>
          </a:p>
        </p:txBody>
      </p:sp>
      <p:sp>
        <p:nvSpPr>
          <p:cNvPr id="5" name="Text Placeholder 4">
            <a:extLst>
              <a:ext uri="{FF2B5EF4-FFF2-40B4-BE49-F238E27FC236}">
                <a16:creationId xmlns:a16="http://schemas.microsoft.com/office/drawing/2014/main" id="{354AE2F1-3D4B-4428-842F-02AE3FB790E9}"/>
              </a:ext>
            </a:extLst>
          </p:cNvPr>
          <p:cNvSpPr>
            <a:spLocks noGrp="1"/>
          </p:cNvSpPr>
          <p:nvPr>
            <p:ph type="body" idx="1"/>
          </p:nvPr>
        </p:nvSpPr>
        <p:spPr/>
        <p:txBody>
          <a:bodyPr/>
          <a:lstStyle/>
          <a:p>
            <a:r>
              <a:rPr lang="en-US" dirty="0"/>
              <a:t>Multiple single ifs</a:t>
            </a:r>
          </a:p>
        </p:txBody>
      </p:sp>
      <p:sp>
        <p:nvSpPr>
          <p:cNvPr id="3" name="Content Placeholder 2">
            <a:extLst>
              <a:ext uri="{FF2B5EF4-FFF2-40B4-BE49-F238E27FC236}">
                <a16:creationId xmlns:a16="http://schemas.microsoft.com/office/drawing/2014/main" id="{91421AB0-54E7-48DF-B0ED-286ECCC31467}"/>
              </a:ext>
            </a:extLst>
          </p:cNvPr>
          <p:cNvSpPr>
            <a:spLocks noGrp="1"/>
          </p:cNvSpPr>
          <p:nvPr>
            <p:ph sz="half" idx="2"/>
          </p:nvPr>
        </p:nvSpPr>
        <p:spPr/>
        <p:txBody>
          <a:bodyPr>
            <a:normAutofit fontScale="70000" lnSpcReduction="20000"/>
          </a:bodyPr>
          <a:lstStyle/>
          <a:p>
            <a:r>
              <a:rPr lang="en-US" dirty="0"/>
              <a:t>coin = input(“Enter coin value”)</a:t>
            </a:r>
          </a:p>
          <a:p>
            <a:r>
              <a:rPr lang="en-US" dirty="0" err="1"/>
              <a:t>coin_value</a:t>
            </a:r>
            <a:r>
              <a:rPr lang="en-US" dirty="0"/>
              <a:t> = int(coin)</a:t>
            </a:r>
          </a:p>
          <a:p>
            <a:r>
              <a:rPr lang="en-US" dirty="0" err="1"/>
              <a:t>new_value</a:t>
            </a:r>
            <a:r>
              <a:rPr lang="en-US" dirty="0"/>
              <a:t> = -1;</a:t>
            </a:r>
          </a:p>
          <a:p>
            <a:r>
              <a:rPr lang="en-US" dirty="0">
                <a:solidFill>
                  <a:schemeClr val="accent2"/>
                </a:solidFill>
              </a:rPr>
              <a:t>if coin &gt;= 1: </a:t>
            </a:r>
            <a:r>
              <a:rPr lang="en-US" dirty="0" err="1">
                <a:solidFill>
                  <a:schemeClr val="accent2"/>
                </a:solidFill>
              </a:rPr>
              <a:t>new_value</a:t>
            </a:r>
            <a:r>
              <a:rPr lang="en-US" dirty="0">
                <a:solidFill>
                  <a:schemeClr val="accent2"/>
                </a:solidFill>
              </a:rPr>
              <a:t> = .01</a:t>
            </a:r>
          </a:p>
          <a:p>
            <a:r>
              <a:rPr lang="en-US" dirty="0">
                <a:solidFill>
                  <a:schemeClr val="accent6"/>
                </a:solidFill>
              </a:rPr>
              <a:t>if coin &gt;= 5: </a:t>
            </a:r>
            <a:r>
              <a:rPr lang="en-US" dirty="0" err="1">
                <a:solidFill>
                  <a:schemeClr val="accent6"/>
                </a:solidFill>
              </a:rPr>
              <a:t>new_value</a:t>
            </a:r>
            <a:r>
              <a:rPr lang="en-US" dirty="0">
                <a:solidFill>
                  <a:schemeClr val="accent6"/>
                </a:solidFill>
              </a:rPr>
              <a:t> = .05</a:t>
            </a:r>
          </a:p>
          <a:p>
            <a:r>
              <a:rPr lang="en-US" dirty="0"/>
              <a:t>if coin &gt;= 10: </a:t>
            </a:r>
            <a:r>
              <a:rPr lang="en-US" dirty="0" err="1"/>
              <a:t>new_value</a:t>
            </a:r>
            <a:r>
              <a:rPr lang="en-US" dirty="0"/>
              <a:t> = .10</a:t>
            </a:r>
          </a:p>
          <a:p>
            <a:r>
              <a:rPr lang="en-US" dirty="0"/>
              <a:t>if coin &gt;= 25: </a:t>
            </a:r>
            <a:r>
              <a:rPr lang="en-US" dirty="0" err="1"/>
              <a:t>new_value</a:t>
            </a:r>
            <a:r>
              <a:rPr lang="en-US" dirty="0"/>
              <a:t> = .25</a:t>
            </a:r>
          </a:p>
        </p:txBody>
      </p:sp>
      <p:sp>
        <p:nvSpPr>
          <p:cNvPr id="6" name="Text Placeholder 5">
            <a:extLst>
              <a:ext uri="{FF2B5EF4-FFF2-40B4-BE49-F238E27FC236}">
                <a16:creationId xmlns:a16="http://schemas.microsoft.com/office/drawing/2014/main" id="{C53A68B7-27DB-44FA-A9D4-81A04E32A18F}"/>
              </a:ext>
            </a:extLst>
          </p:cNvPr>
          <p:cNvSpPr>
            <a:spLocks noGrp="1"/>
          </p:cNvSpPr>
          <p:nvPr>
            <p:ph type="body" sz="quarter" idx="3"/>
          </p:nvPr>
        </p:nvSpPr>
        <p:spPr/>
        <p:txBody>
          <a:bodyPr/>
          <a:lstStyle/>
          <a:p>
            <a:r>
              <a:rPr lang="en-US" dirty="0"/>
              <a:t>Use of if, </a:t>
            </a:r>
            <a:r>
              <a:rPr lang="en-US" dirty="0" err="1"/>
              <a:t>elif</a:t>
            </a:r>
            <a:r>
              <a:rPr lang="en-US" dirty="0"/>
              <a:t>, else</a:t>
            </a:r>
          </a:p>
        </p:txBody>
      </p:sp>
      <p:sp>
        <p:nvSpPr>
          <p:cNvPr id="7" name="Content Placeholder 6">
            <a:extLst>
              <a:ext uri="{FF2B5EF4-FFF2-40B4-BE49-F238E27FC236}">
                <a16:creationId xmlns:a16="http://schemas.microsoft.com/office/drawing/2014/main" id="{54050BD3-A1AE-4E0F-A3EB-D2C8FC0A62D5}"/>
              </a:ext>
            </a:extLst>
          </p:cNvPr>
          <p:cNvSpPr>
            <a:spLocks noGrp="1"/>
          </p:cNvSpPr>
          <p:nvPr>
            <p:ph sz="quarter" idx="4"/>
          </p:nvPr>
        </p:nvSpPr>
        <p:spPr/>
        <p:txBody>
          <a:bodyPr>
            <a:normAutofit fontScale="70000" lnSpcReduction="20000"/>
          </a:bodyPr>
          <a:lstStyle/>
          <a:p>
            <a:r>
              <a:rPr lang="en-US" dirty="0"/>
              <a:t>coin = input(“Enter coin value”)</a:t>
            </a:r>
          </a:p>
          <a:p>
            <a:r>
              <a:rPr lang="en-US" dirty="0" err="1"/>
              <a:t>coin_value</a:t>
            </a:r>
            <a:r>
              <a:rPr lang="en-US" dirty="0"/>
              <a:t> = int(coin)</a:t>
            </a:r>
          </a:p>
          <a:p>
            <a:r>
              <a:rPr lang="en-US" dirty="0" err="1"/>
              <a:t>new_value</a:t>
            </a:r>
            <a:r>
              <a:rPr lang="en-US" dirty="0"/>
              <a:t> = -1;</a:t>
            </a:r>
          </a:p>
          <a:p>
            <a:r>
              <a:rPr lang="en-US" dirty="0"/>
              <a:t>if   10 &gt; coin and coin &gt;= 25: </a:t>
            </a:r>
            <a:r>
              <a:rPr lang="en-US" dirty="0" err="1"/>
              <a:t>new_value</a:t>
            </a:r>
            <a:r>
              <a:rPr lang="en-US" dirty="0"/>
              <a:t> = .25</a:t>
            </a:r>
          </a:p>
          <a:p>
            <a:r>
              <a:rPr lang="en-US" dirty="0" err="1"/>
              <a:t>elif</a:t>
            </a:r>
            <a:r>
              <a:rPr lang="en-US" dirty="0"/>
              <a:t> 0 &gt; coin and coin &gt;= 1: </a:t>
            </a:r>
            <a:r>
              <a:rPr lang="en-US" dirty="0" err="1"/>
              <a:t>new_value</a:t>
            </a:r>
            <a:r>
              <a:rPr lang="en-US" dirty="0"/>
              <a:t> = .01</a:t>
            </a:r>
          </a:p>
          <a:p>
            <a:r>
              <a:rPr lang="en-US" dirty="0" err="1">
                <a:solidFill>
                  <a:schemeClr val="accent6"/>
                </a:solidFill>
              </a:rPr>
              <a:t>elif</a:t>
            </a:r>
            <a:r>
              <a:rPr lang="en-US" dirty="0">
                <a:solidFill>
                  <a:schemeClr val="accent6"/>
                </a:solidFill>
              </a:rPr>
              <a:t> 1 &gt; coin and coin &gt;= 5: </a:t>
            </a:r>
            <a:r>
              <a:rPr lang="en-US" dirty="0" err="1">
                <a:solidFill>
                  <a:schemeClr val="accent6"/>
                </a:solidFill>
              </a:rPr>
              <a:t>new_value</a:t>
            </a:r>
            <a:r>
              <a:rPr lang="en-US" dirty="0">
                <a:solidFill>
                  <a:schemeClr val="accent6"/>
                </a:solidFill>
              </a:rPr>
              <a:t> = .05</a:t>
            </a:r>
          </a:p>
          <a:p>
            <a:r>
              <a:rPr lang="en-US" dirty="0" err="1"/>
              <a:t>elif</a:t>
            </a:r>
            <a:r>
              <a:rPr lang="en-US" dirty="0"/>
              <a:t> 5 &gt; coin and coin &gt;= 10: </a:t>
            </a:r>
            <a:r>
              <a:rPr lang="en-US" dirty="0" err="1"/>
              <a:t>new_value</a:t>
            </a:r>
            <a:r>
              <a:rPr lang="en-US" dirty="0"/>
              <a:t> = .10</a:t>
            </a:r>
          </a:p>
          <a:p>
            <a:r>
              <a:rPr lang="en-US" dirty="0"/>
              <a:t>else </a:t>
            </a:r>
            <a:r>
              <a:rPr lang="en-US" dirty="0" err="1"/>
              <a:t>new_value</a:t>
            </a:r>
            <a:r>
              <a:rPr lang="en-US" dirty="0"/>
              <a:t> = 0</a:t>
            </a:r>
          </a:p>
          <a:p>
            <a:endParaRPr lang="en-US" dirty="0"/>
          </a:p>
        </p:txBody>
      </p:sp>
      <p:pic>
        <p:nvPicPr>
          <p:cNvPr id="8" name="Picture 7" descr="A picture containing table&#10;&#10;Description automatically generated">
            <a:extLst>
              <a:ext uri="{FF2B5EF4-FFF2-40B4-BE49-F238E27FC236}">
                <a16:creationId xmlns:a16="http://schemas.microsoft.com/office/drawing/2014/main" id="{A58ED9CA-74F1-4ABD-8B36-67FE32417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893"/>
            <a:ext cx="2406869" cy="1353864"/>
          </a:xfrm>
          <a:prstGeom prst="rect">
            <a:avLst/>
          </a:prstGeom>
        </p:spPr>
      </p:pic>
      <p:sp>
        <p:nvSpPr>
          <p:cNvPr id="4" name="TextBox 3">
            <a:extLst>
              <a:ext uri="{FF2B5EF4-FFF2-40B4-BE49-F238E27FC236}">
                <a16:creationId xmlns:a16="http://schemas.microsoft.com/office/drawing/2014/main" id="{C2DBDFC0-569B-C141-97FA-05C7A48AABFE}"/>
              </a:ext>
            </a:extLst>
          </p:cNvPr>
          <p:cNvSpPr txBox="1"/>
          <p:nvPr/>
        </p:nvSpPr>
        <p:spPr>
          <a:xfrm>
            <a:off x="88723" y="2637394"/>
            <a:ext cx="1152880" cy="369332"/>
          </a:xfrm>
          <a:prstGeom prst="rect">
            <a:avLst/>
          </a:prstGeom>
          <a:noFill/>
        </p:spPr>
        <p:txBody>
          <a:bodyPr wrap="none" rtlCol="0">
            <a:spAutoFit/>
          </a:bodyPr>
          <a:lstStyle/>
          <a:p>
            <a:r>
              <a:rPr lang="en-US" dirty="0"/>
              <a:t>Entered: 5</a:t>
            </a:r>
          </a:p>
        </p:txBody>
      </p:sp>
      <p:pic>
        <p:nvPicPr>
          <p:cNvPr id="10" name="Picture 9" descr="Diagram&#10;&#10;Description automatically generated">
            <a:extLst>
              <a:ext uri="{FF2B5EF4-FFF2-40B4-BE49-F238E27FC236}">
                <a16:creationId xmlns:a16="http://schemas.microsoft.com/office/drawing/2014/main" id="{664F4E50-E977-9148-F5A1-E5F11BC07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491" y="0"/>
            <a:ext cx="3394508" cy="2429041"/>
          </a:xfrm>
          <a:prstGeom prst="rect">
            <a:avLst/>
          </a:prstGeom>
        </p:spPr>
      </p:pic>
    </p:spTree>
    <p:extLst>
      <p:ext uri="{BB962C8B-B14F-4D97-AF65-F5344CB8AC3E}">
        <p14:creationId xmlns:p14="http://schemas.microsoft.com/office/powerpoint/2010/main" val="3329053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F1DC0-5078-D978-08C8-7F7D81D7F987}"/>
              </a:ext>
            </a:extLst>
          </p:cNvPr>
          <p:cNvSpPr>
            <a:spLocks noGrp="1"/>
          </p:cNvSpPr>
          <p:nvPr>
            <p:ph type="title"/>
          </p:nvPr>
        </p:nvSpPr>
        <p:spPr/>
        <p:txBody>
          <a:bodyPr/>
          <a:lstStyle/>
          <a:p>
            <a:r>
              <a:rPr lang="en-US" dirty="0"/>
              <a:t>Cans of Nothing</a:t>
            </a:r>
          </a:p>
        </p:txBody>
      </p:sp>
      <p:sp>
        <p:nvSpPr>
          <p:cNvPr id="3" name="Content Placeholder 2">
            <a:extLst>
              <a:ext uri="{FF2B5EF4-FFF2-40B4-BE49-F238E27FC236}">
                <a16:creationId xmlns:a16="http://schemas.microsoft.com/office/drawing/2014/main" id="{6E72F3A3-1E35-E2D8-A598-6C0016C55DE2}"/>
              </a:ext>
            </a:extLst>
          </p:cNvPr>
          <p:cNvSpPr>
            <a:spLocks noGrp="1"/>
          </p:cNvSpPr>
          <p:nvPr>
            <p:ph idx="1"/>
          </p:nvPr>
        </p:nvSpPr>
        <p:spPr/>
        <p:txBody>
          <a:bodyPr/>
          <a:lstStyle/>
          <a:p>
            <a:r>
              <a:rPr lang="en-US" dirty="0">
                <a:effectLst/>
                <a:latin typeface="Times" pitchFamily="2" charset="0"/>
              </a:rPr>
              <a:t>Thirty spokes share the wheel's hub;</a:t>
            </a:r>
          </a:p>
          <a:p>
            <a:r>
              <a:rPr lang="en-US" dirty="0">
                <a:effectLst/>
                <a:latin typeface="Times" pitchFamily="2" charset="0"/>
              </a:rPr>
              <a:t>It is the center hole that makes it useful.</a:t>
            </a:r>
          </a:p>
          <a:p>
            <a:r>
              <a:rPr lang="en-US" dirty="0">
                <a:effectLst/>
                <a:latin typeface="Times" pitchFamily="2" charset="0"/>
              </a:rPr>
              <a:t>Shape clay into a vessel;</a:t>
            </a:r>
          </a:p>
          <a:p>
            <a:r>
              <a:rPr lang="en-US" dirty="0">
                <a:effectLst/>
                <a:latin typeface="Times" pitchFamily="2" charset="0"/>
              </a:rPr>
              <a:t>It is the space within that makes it useful.</a:t>
            </a:r>
          </a:p>
          <a:p>
            <a:r>
              <a:rPr lang="en-US" dirty="0">
                <a:effectLst/>
                <a:latin typeface="Times" pitchFamily="2" charset="0"/>
              </a:rPr>
              <a:t>Cut doors and windows for a room;</a:t>
            </a:r>
          </a:p>
          <a:p>
            <a:r>
              <a:rPr lang="en-US" dirty="0">
                <a:effectLst/>
                <a:latin typeface="Times" pitchFamily="2" charset="0"/>
              </a:rPr>
              <a:t>It is the holes which make it useful.</a:t>
            </a:r>
          </a:p>
          <a:p>
            <a:r>
              <a:rPr lang="en-US" dirty="0">
                <a:effectLst/>
                <a:latin typeface="Times" pitchFamily="2" charset="0"/>
              </a:rPr>
              <a:t>Therefore profit comes from what is there;</a:t>
            </a:r>
          </a:p>
          <a:p>
            <a:r>
              <a:rPr lang="en-US" dirty="0">
                <a:effectLst/>
                <a:latin typeface="Times" pitchFamily="2" charset="0"/>
              </a:rPr>
              <a:t>Usefulness from what is not there</a:t>
            </a:r>
          </a:p>
          <a:p>
            <a:endParaRPr lang="en-US" dirty="0"/>
          </a:p>
        </p:txBody>
      </p:sp>
      <p:sp>
        <p:nvSpPr>
          <p:cNvPr id="5" name="TextBox 4">
            <a:extLst>
              <a:ext uri="{FF2B5EF4-FFF2-40B4-BE49-F238E27FC236}">
                <a16:creationId xmlns:a16="http://schemas.microsoft.com/office/drawing/2014/main" id="{9EAED2FB-F77B-3F82-007D-5B87B09E8682}"/>
              </a:ext>
            </a:extLst>
          </p:cNvPr>
          <p:cNvSpPr txBox="1"/>
          <p:nvPr/>
        </p:nvSpPr>
        <p:spPr>
          <a:xfrm>
            <a:off x="2895600" y="5992297"/>
            <a:ext cx="6096000" cy="369332"/>
          </a:xfrm>
          <a:prstGeom prst="rect">
            <a:avLst/>
          </a:prstGeom>
          <a:noFill/>
        </p:spPr>
        <p:txBody>
          <a:bodyPr wrap="square">
            <a:spAutoFit/>
          </a:bodyPr>
          <a:lstStyle/>
          <a:p>
            <a:r>
              <a:rPr lang="en-US" dirty="0">
                <a:effectLst/>
                <a:latin typeface="Times" pitchFamily="2" charset="0"/>
              </a:rPr>
              <a:t>Chapter 11 of Tao T&amp; Ching</a:t>
            </a:r>
          </a:p>
        </p:txBody>
      </p:sp>
    </p:spTree>
    <p:extLst>
      <p:ext uri="{BB962C8B-B14F-4D97-AF65-F5344CB8AC3E}">
        <p14:creationId xmlns:p14="http://schemas.microsoft.com/office/powerpoint/2010/main" val="1323635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EE9C-2351-498D-B943-36E99810A8AF}"/>
              </a:ext>
            </a:extLst>
          </p:cNvPr>
          <p:cNvSpPr>
            <a:spLocks noGrp="1"/>
          </p:cNvSpPr>
          <p:nvPr>
            <p:ph type="title"/>
          </p:nvPr>
        </p:nvSpPr>
        <p:spPr/>
        <p:txBody>
          <a:bodyPr/>
          <a:lstStyle/>
          <a:p>
            <a:r>
              <a:rPr lang="en-US" dirty="0"/>
              <a:t>Expressions</a:t>
            </a:r>
          </a:p>
        </p:txBody>
      </p:sp>
      <p:sp>
        <p:nvSpPr>
          <p:cNvPr id="3" name="Content Placeholder 2">
            <a:extLst>
              <a:ext uri="{FF2B5EF4-FFF2-40B4-BE49-F238E27FC236}">
                <a16:creationId xmlns:a16="http://schemas.microsoft.com/office/drawing/2014/main" id="{192149B6-479F-41CB-97E2-7D87FF3C916E}"/>
              </a:ext>
            </a:extLst>
          </p:cNvPr>
          <p:cNvSpPr>
            <a:spLocks noGrp="1"/>
          </p:cNvSpPr>
          <p:nvPr>
            <p:ph sz="half" idx="1"/>
          </p:nvPr>
        </p:nvSpPr>
        <p:spPr/>
        <p:txBody>
          <a:bodyPr/>
          <a:lstStyle/>
          <a:p>
            <a:r>
              <a:rPr lang="en-US" b="1" dirty="0"/>
              <a:t>How do you know if you spouse is a programmer?</a:t>
            </a:r>
          </a:p>
          <a:p>
            <a:pPr lvl="1"/>
            <a:r>
              <a:rPr lang="en-US" dirty="0"/>
              <a:t>Send them shopping and tell them: "Get a loaf of bread and if they have eggs get 10." </a:t>
            </a:r>
            <a:br>
              <a:rPr lang="en-US" dirty="0"/>
            </a:br>
            <a:r>
              <a:rPr lang="en-US" dirty="0"/>
              <a:t>If they comes back with 10 loaves of bread	</a:t>
            </a:r>
          </a:p>
          <a:p>
            <a:r>
              <a:rPr lang="en-US" dirty="0"/>
              <a:t>If statement only take the results of expressions, True or False</a:t>
            </a:r>
          </a:p>
          <a:p>
            <a:pPr lvl="1"/>
            <a:endParaRPr lang="en-US" dirty="0"/>
          </a:p>
          <a:p>
            <a:endParaRPr lang="en-US" dirty="0"/>
          </a:p>
        </p:txBody>
      </p:sp>
      <p:sp>
        <p:nvSpPr>
          <p:cNvPr id="4" name="Content Placeholder 3">
            <a:extLst>
              <a:ext uri="{FF2B5EF4-FFF2-40B4-BE49-F238E27FC236}">
                <a16:creationId xmlns:a16="http://schemas.microsoft.com/office/drawing/2014/main" id="{83DF0120-5FEA-4CC8-B4E6-AB73BD8991EB}"/>
              </a:ext>
            </a:extLst>
          </p:cNvPr>
          <p:cNvSpPr>
            <a:spLocks noGrp="1"/>
          </p:cNvSpPr>
          <p:nvPr>
            <p:ph sz="half" idx="2"/>
          </p:nvPr>
        </p:nvSpPr>
        <p:spPr/>
        <p:txBody>
          <a:bodyPr/>
          <a:lstStyle/>
          <a:p>
            <a:r>
              <a:rPr lang="en-US" dirty="0"/>
              <a:t>Use AND or </a:t>
            </a:r>
            <a:r>
              <a:rPr lang="en-US" dirty="0" err="1"/>
              <a:t>OR</a:t>
            </a:r>
            <a:r>
              <a:rPr lang="en-US" dirty="0"/>
              <a:t> to evaluate multiple expression in to on. </a:t>
            </a:r>
          </a:p>
          <a:p>
            <a:endParaRPr lang="en-US" dirty="0"/>
          </a:p>
          <a:p>
            <a:r>
              <a:rPr lang="en-US" dirty="0"/>
              <a:t>For Example </a:t>
            </a:r>
          </a:p>
          <a:p>
            <a:pPr lvl="1"/>
            <a:r>
              <a:rPr lang="en-US" dirty="0"/>
              <a:t>You are ask to get Milk AND Bread, if you don’t bring home both, then FALSE</a:t>
            </a:r>
          </a:p>
          <a:p>
            <a:pPr lvl="1"/>
            <a:r>
              <a:rPr lang="en-US" dirty="0"/>
              <a:t>You are asked to get </a:t>
            </a:r>
            <a:r>
              <a:rPr lang="en-US"/>
              <a:t>White OR </a:t>
            </a:r>
            <a:r>
              <a:rPr lang="en-US" dirty="0"/>
              <a:t>Brown bread, either will work. If you bring home cake then it is FALSE. </a:t>
            </a:r>
          </a:p>
        </p:txBody>
      </p:sp>
      <p:pic>
        <p:nvPicPr>
          <p:cNvPr id="8" name="Picture 7" descr="Table&#10;&#10;Description automatically generated">
            <a:extLst>
              <a:ext uri="{FF2B5EF4-FFF2-40B4-BE49-F238E27FC236}">
                <a16:creationId xmlns:a16="http://schemas.microsoft.com/office/drawing/2014/main" id="{F1CB9E90-7969-45C8-8F62-63DCA65E5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0925" y="0"/>
            <a:ext cx="4791075" cy="1494632"/>
          </a:xfrm>
          <a:prstGeom prst="rect">
            <a:avLst/>
          </a:prstGeom>
        </p:spPr>
      </p:pic>
    </p:spTree>
    <p:extLst>
      <p:ext uri="{BB962C8B-B14F-4D97-AF65-F5344CB8AC3E}">
        <p14:creationId xmlns:p14="http://schemas.microsoft.com/office/powerpoint/2010/main" val="4587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7C78-E080-4421-8CCF-C502B1F9E14B}"/>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lang="en-US">
                <a:solidFill>
                  <a:srgbClr val="000000"/>
                </a:solidFill>
              </a:rPr>
              <a:t>Checkpoint</a:t>
            </a:r>
          </a:p>
        </p:txBody>
      </p:sp>
      <p:sp>
        <p:nvSpPr>
          <p:cNvPr id="3" name="Content Placeholder 2">
            <a:extLst>
              <a:ext uri="{FF2B5EF4-FFF2-40B4-BE49-F238E27FC236}">
                <a16:creationId xmlns:a16="http://schemas.microsoft.com/office/drawing/2014/main" id="{D825BC60-7862-4C89-818E-CD328EDE988E}"/>
              </a:ext>
            </a:extLst>
          </p:cNvPr>
          <p:cNvSpPr>
            <a:spLocks noGrp="1"/>
          </p:cNvSpPr>
          <p:nvPr>
            <p:ph sz="half" idx="1"/>
          </p:nvPr>
        </p:nvSpPr>
        <p:spPr>
          <a:xfrm>
            <a:off x="804997" y="1754909"/>
            <a:ext cx="4706803" cy="5098354"/>
          </a:xfrm>
        </p:spPr>
        <p:txBody>
          <a:bodyPr vert="horz" lIns="91440" tIns="45720" rIns="91440" bIns="45720" rtlCol="0" anchor="ctr">
            <a:normAutofit fontScale="92500" lnSpcReduction="20000"/>
          </a:bodyPr>
          <a:lstStyle/>
          <a:p>
            <a:r>
              <a:rPr lang="en-US" sz="2000" dirty="0">
                <a:solidFill>
                  <a:srgbClr val="000000"/>
                </a:solidFill>
              </a:rPr>
              <a:t>Steps</a:t>
            </a:r>
          </a:p>
          <a:p>
            <a:pPr lvl="1"/>
            <a:r>
              <a:rPr lang="en-US" sz="2000" dirty="0">
                <a:solidFill>
                  <a:srgbClr val="000000"/>
                </a:solidFill>
              </a:rPr>
              <a:t>Read instructions - Practicing If Statements</a:t>
            </a:r>
          </a:p>
          <a:p>
            <a:pPr lvl="2"/>
            <a:r>
              <a:rPr lang="en-US" sz="1600" dirty="0">
                <a:solidFill>
                  <a:srgbClr val="000000"/>
                </a:solidFill>
              </a:rPr>
              <a:t>3 if/else statements</a:t>
            </a:r>
          </a:p>
          <a:p>
            <a:pPr lvl="3"/>
            <a:r>
              <a:rPr lang="en-US" sz="1400" dirty="0">
                <a:solidFill>
                  <a:srgbClr val="000000"/>
                </a:solidFill>
              </a:rPr>
              <a:t>1</a:t>
            </a:r>
          </a:p>
          <a:p>
            <a:pPr lvl="4"/>
            <a:r>
              <a:rPr lang="en-US" sz="1400" dirty="0">
                <a:solidFill>
                  <a:srgbClr val="000000"/>
                </a:solidFill>
              </a:rPr>
              <a:t>The first number is greater</a:t>
            </a:r>
          </a:p>
          <a:p>
            <a:pPr lvl="4"/>
            <a:r>
              <a:rPr lang="en-US" sz="1400" dirty="0">
                <a:solidFill>
                  <a:srgbClr val="000000"/>
                </a:solidFill>
              </a:rPr>
              <a:t>The first number is not greater</a:t>
            </a:r>
          </a:p>
          <a:p>
            <a:pPr lvl="3"/>
            <a:r>
              <a:rPr lang="en-US" sz="1400" dirty="0">
                <a:solidFill>
                  <a:srgbClr val="000000"/>
                </a:solidFill>
              </a:rPr>
              <a:t>2</a:t>
            </a:r>
          </a:p>
          <a:p>
            <a:pPr lvl="4"/>
            <a:r>
              <a:rPr lang="en-US" sz="1400" dirty="0">
                <a:solidFill>
                  <a:srgbClr val="000000"/>
                </a:solidFill>
              </a:rPr>
              <a:t>The numbers are equal</a:t>
            </a:r>
          </a:p>
          <a:p>
            <a:pPr lvl="4"/>
            <a:r>
              <a:rPr lang="en-US" sz="1400" dirty="0">
                <a:solidFill>
                  <a:srgbClr val="000000"/>
                </a:solidFill>
              </a:rPr>
              <a:t>The numbers are not equal</a:t>
            </a:r>
          </a:p>
          <a:p>
            <a:pPr lvl="3"/>
            <a:r>
              <a:rPr lang="en-US" sz="1400" dirty="0">
                <a:solidFill>
                  <a:srgbClr val="000000"/>
                </a:solidFill>
              </a:rPr>
              <a:t>3</a:t>
            </a:r>
          </a:p>
          <a:p>
            <a:pPr lvl="4"/>
            <a:r>
              <a:rPr lang="en-US" sz="1400" dirty="0">
                <a:solidFill>
                  <a:srgbClr val="000000"/>
                </a:solidFill>
              </a:rPr>
              <a:t>The second number is greater</a:t>
            </a:r>
          </a:p>
          <a:p>
            <a:pPr lvl="4"/>
            <a:r>
              <a:rPr lang="en-US" sz="1400" dirty="0">
                <a:solidFill>
                  <a:srgbClr val="000000"/>
                </a:solidFill>
              </a:rPr>
              <a:t>The second number is not greater</a:t>
            </a:r>
          </a:p>
          <a:p>
            <a:pPr lvl="2"/>
            <a:r>
              <a:rPr lang="en-US" sz="1600" dirty="0">
                <a:solidFill>
                  <a:srgbClr val="000000"/>
                </a:solidFill>
              </a:rPr>
              <a:t>Compare String</a:t>
            </a:r>
          </a:p>
          <a:p>
            <a:pPr lvl="3"/>
            <a:r>
              <a:rPr lang="en-US" sz="1400" dirty="0">
                <a:solidFill>
                  <a:srgbClr val="000000"/>
                </a:solidFill>
              </a:rPr>
              <a:t>That's my favorite animal too!</a:t>
            </a:r>
          </a:p>
          <a:p>
            <a:pPr lvl="3"/>
            <a:r>
              <a:rPr lang="en-US" sz="1400" dirty="0">
                <a:solidFill>
                  <a:srgbClr val="000000"/>
                </a:solidFill>
              </a:rPr>
              <a:t>That one is not my favorite.</a:t>
            </a:r>
          </a:p>
          <a:p>
            <a:pPr lvl="1"/>
            <a:r>
              <a:rPr lang="en-US" sz="2000" dirty="0">
                <a:solidFill>
                  <a:srgbClr val="000000"/>
                </a:solidFill>
              </a:rPr>
              <a:t>Attempt coding the problem for 1 hour</a:t>
            </a:r>
          </a:p>
          <a:p>
            <a:pPr lvl="1"/>
            <a:r>
              <a:rPr lang="en-US" sz="2000" dirty="0">
                <a:solidFill>
                  <a:srgbClr val="000000"/>
                </a:solidFill>
              </a:rPr>
              <a:t>Look at the Instructor code after 1 hour or when done.</a:t>
            </a:r>
          </a:p>
          <a:p>
            <a:pPr lvl="2"/>
            <a:r>
              <a:rPr lang="en-US" dirty="0">
                <a:solidFill>
                  <a:srgbClr val="000000"/>
                </a:solidFill>
              </a:rPr>
              <a:t>Include in notes, what you learned from the instructor's code</a:t>
            </a:r>
          </a:p>
        </p:txBody>
      </p:sp>
      <p:pic>
        <p:nvPicPr>
          <p:cNvPr id="6" name="Content Placeholder 5" descr="An orange sign on a pole&#10;&#10;Description automatically generated">
            <a:extLst>
              <a:ext uri="{FF2B5EF4-FFF2-40B4-BE49-F238E27FC236}">
                <a16:creationId xmlns:a16="http://schemas.microsoft.com/office/drawing/2014/main" id="{E4EB3BC5-BCDC-4BA8-AE5F-CFD731D1337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922" r="2884" b="-2"/>
          <a:stretch/>
        </p:blipFill>
        <p:spPr>
          <a:xfrm>
            <a:off x="509056" y="17132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
        <p:nvSpPr>
          <p:cNvPr id="10" name="TextBox 9">
            <a:extLst>
              <a:ext uri="{FF2B5EF4-FFF2-40B4-BE49-F238E27FC236}">
                <a16:creationId xmlns:a16="http://schemas.microsoft.com/office/drawing/2014/main" id="{4B8C8CF5-0967-4F4F-8051-86FB7966944B}"/>
              </a:ext>
            </a:extLst>
          </p:cNvPr>
          <p:cNvSpPr txBox="1"/>
          <p:nvPr/>
        </p:nvSpPr>
        <p:spPr>
          <a:xfrm>
            <a:off x="7729538" y="-19489"/>
            <a:ext cx="446246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bg1"/>
                </a:solidFill>
              </a:rPr>
              <a:t>What is the first number? 4</a:t>
            </a:r>
          </a:p>
          <a:p>
            <a:r>
              <a:rPr lang="en-US" dirty="0">
                <a:solidFill>
                  <a:schemeClr val="bg1"/>
                </a:solidFill>
              </a:rPr>
              <a:t>What is the second number? 3</a:t>
            </a:r>
          </a:p>
          <a:p>
            <a:r>
              <a:rPr lang="en-US" dirty="0">
                <a:solidFill>
                  <a:schemeClr val="bg1"/>
                </a:solidFill>
              </a:rPr>
              <a:t>The first number is greater</a:t>
            </a:r>
          </a:p>
          <a:p>
            <a:r>
              <a:rPr lang="en-US" dirty="0">
                <a:solidFill>
                  <a:schemeClr val="bg1"/>
                </a:solidFill>
              </a:rPr>
              <a:t>The numbers are not equal</a:t>
            </a:r>
          </a:p>
          <a:p>
            <a:r>
              <a:rPr lang="en-US" dirty="0">
                <a:solidFill>
                  <a:schemeClr val="bg1"/>
                </a:solidFill>
              </a:rPr>
              <a:t>The second number is not greater</a:t>
            </a:r>
          </a:p>
          <a:p>
            <a:endParaRPr lang="en-US" dirty="0">
              <a:solidFill>
                <a:schemeClr val="bg1"/>
              </a:solidFill>
            </a:endParaRPr>
          </a:p>
          <a:p>
            <a:r>
              <a:rPr lang="en-US" dirty="0">
                <a:solidFill>
                  <a:schemeClr val="bg1"/>
                </a:solidFill>
              </a:rPr>
              <a:t>What is your favorite animal? giraffe</a:t>
            </a:r>
          </a:p>
          <a:p>
            <a:r>
              <a:rPr lang="en-US" dirty="0">
                <a:solidFill>
                  <a:schemeClr val="bg1"/>
                </a:solidFill>
              </a:rPr>
              <a:t>That one is not my favorite..</a:t>
            </a:r>
          </a:p>
        </p:txBody>
      </p:sp>
      <p:sp>
        <p:nvSpPr>
          <p:cNvPr id="14" name="TextBox 13">
            <a:extLst>
              <a:ext uri="{FF2B5EF4-FFF2-40B4-BE49-F238E27FC236}">
                <a16:creationId xmlns:a16="http://schemas.microsoft.com/office/drawing/2014/main" id="{2DFB8620-8851-43E9-8965-23AC122DB1C5}"/>
              </a:ext>
            </a:extLst>
          </p:cNvPr>
          <p:cNvSpPr txBox="1"/>
          <p:nvPr/>
        </p:nvSpPr>
        <p:spPr>
          <a:xfrm>
            <a:off x="7729537" y="2250827"/>
            <a:ext cx="446246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bg1"/>
                </a:solidFill>
              </a:rPr>
              <a:t>What is the first number? 1009</a:t>
            </a:r>
          </a:p>
          <a:p>
            <a:r>
              <a:rPr lang="en-US" dirty="0">
                <a:solidFill>
                  <a:schemeClr val="bg1"/>
                </a:solidFill>
              </a:rPr>
              <a:t>What is the second number? 5250</a:t>
            </a:r>
          </a:p>
          <a:p>
            <a:r>
              <a:rPr lang="en-US" dirty="0">
                <a:solidFill>
                  <a:schemeClr val="bg1"/>
                </a:solidFill>
              </a:rPr>
              <a:t>The first number is not greater</a:t>
            </a:r>
          </a:p>
          <a:p>
            <a:r>
              <a:rPr lang="en-US" dirty="0">
                <a:solidFill>
                  <a:schemeClr val="bg1"/>
                </a:solidFill>
              </a:rPr>
              <a:t>The numbers are not equal</a:t>
            </a:r>
          </a:p>
          <a:p>
            <a:r>
              <a:rPr lang="en-US" dirty="0">
                <a:solidFill>
                  <a:schemeClr val="bg1"/>
                </a:solidFill>
              </a:rPr>
              <a:t>The second number is greater</a:t>
            </a:r>
          </a:p>
          <a:p>
            <a:endParaRPr lang="en-US" dirty="0">
              <a:solidFill>
                <a:schemeClr val="bg1"/>
              </a:solidFill>
            </a:endParaRPr>
          </a:p>
          <a:p>
            <a:r>
              <a:rPr lang="en-US" dirty="0">
                <a:solidFill>
                  <a:schemeClr val="bg1"/>
                </a:solidFill>
              </a:rPr>
              <a:t>What is your favorite animal? bear</a:t>
            </a:r>
          </a:p>
          <a:p>
            <a:r>
              <a:rPr lang="en-US" dirty="0">
                <a:solidFill>
                  <a:schemeClr val="bg1"/>
                </a:solidFill>
              </a:rPr>
              <a:t>That's my favorite animal too!</a:t>
            </a:r>
          </a:p>
        </p:txBody>
      </p:sp>
      <p:sp>
        <p:nvSpPr>
          <p:cNvPr id="16" name="TextBox 15">
            <a:extLst>
              <a:ext uri="{FF2B5EF4-FFF2-40B4-BE49-F238E27FC236}">
                <a16:creationId xmlns:a16="http://schemas.microsoft.com/office/drawing/2014/main" id="{5D7FA324-1F1E-4E5B-8A54-28245B8628A8}"/>
              </a:ext>
            </a:extLst>
          </p:cNvPr>
          <p:cNvSpPr txBox="1"/>
          <p:nvPr/>
        </p:nvSpPr>
        <p:spPr>
          <a:xfrm>
            <a:off x="7729536" y="4544939"/>
            <a:ext cx="446246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bg1"/>
                </a:solidFill>
              </a:rPr>
              <a:t>What is the first number? 42</a:t>
            </a:r>
          </a:p>
          <a:p>
            <a:r>
              <a:rPr lang="en-US" dirty="0">
                <a:solidFill>
                  <a:schemeClr val="bg1"/>
                </a:solidFill>
              </a:rPr>
              <a:t>What is the second number? 42</a:t>
            </a:r>
          </a:p>
          <a:p>
            <a:r>
              <a:rPr lang="en-US" dirty="0">
                <a:solidFill>
                  <a:schemeClr val="bg1"/>
                </a:solidFill>
              </a:rPr>
              <a:t>The first number is not greater</a:t>
            </a:r>
          </a:p>
          <a:p>
            <a:r>
              <a:rPr lang="en-US" dirty="0">
                <a:solidFill>
                  <a:schemeClr val="bg1"/>
                </a:solidFill>
              </a:rPr>
              <a:t>The numbers are equal</a:t>
            </a:r>
          </a:p>
          <a:p>
            <a:r>
              <a:rPr lang="en-US" dirty="0">
                <a:solidFill>
                  <a:schemeClr val="bg1"/>
                </a:solidFill>
              </a:rPr>
              <a:t>The second number is not greater</a:t>
            </a:r>
          </a:p>
          <a:p>
            <a:endParaRPr lang="en-US" dirty="0">
              <a:solidFill>
                <a:schemeClr val="bg1"/>
              </a:solidFill>
            </a:endParaRPr>
          </a:p>
          <a:p>
            <a:r>
              <a:rPr lang="en-US" dirty="0">
                <a:solidFill>
                  <a:schemeClr val="bg1"/>
                </a:solidFill>
              </a:rPr>
              <a:t>What is your favorite animal? BEAR</a:t>
            </a:r>
          </a:p>
          <a:p>
            <a:r>
              <a:rPr lang="en-US" dirty="0">
                <a:solidFill>
                  <a:schemeClr val="bg1"/>
                </a:solidFill>
              </a:rPr>
              <a:t>That's my favorite animal too!</a:t>
            </a:r>
          </a:p>
        </p:txBody>
      </p:sp>
    </p:spTree>
    <p:extLst>
      <p:ext uri="{BB962C8B-B14F-4D97-AF65-F5344CB8AC3E}">
        <p14:creationId xmlns:p14="http://schemas.microsoft.com/office/powerpoint/2010/main" val="199745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2" name="Striped Right Arrow 1">
            <a:extLst>
              <a:ext uri="{FF2B5EF4-FFF2-40B4-BE49-F238E27FC236}">
                <a16:creationId xmlns:a16="http://schemas.microsoft.com/office/drawing/2014/main" id="{1146FDA9-A96A-6788-6E98-40520488B817}"/>
              </a:ext>
            </a:extLst>
          </p:cNvPr>
          <p:cNvSpPr/>
          <p:nvPr/>
        </p:nvSpPr>
        <p:spPr>
          <a:xfrm>
            <a:off x="3233038" y="841818"/>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iped Right Arrow 8">
            <a:extLst>
              <a:ext uri="{FF2B5EF4-FFF2-40B4-BE49-F238E27FC236}">
                <a16:creationId xmlns:a16="http://schemas.microsoft.com/office/drawing/2014/main" id="{AAB3E9E3-813F-DC54-AFD1-C1C26D2B2610}"/>
              </a:ext>
            </a:extLst>
          </p:cNvPr>
          <p:cNvSpPr/>
          <p:nvPr/>
        </p:nvSpPr>
        <p:spPr>
          <a:xfrm>
            <a:off x="7569853" y="830637"/>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357C631-1CA6-8C77-5C78-5A73178266C6}"/>
              </a:ext>
            </a:extLst>
          </p:cNvPr>
          <p:cNvSpPr txBox="1"/>
          <p:nvPr/>
        </p:nvSpPr>
        <p:spPr>
          <a:xfrm>
            <a:off x="1419117" y="-41142"/>
            <a:ext cx="8274715" cy="1077218"/>
          </a:xfrm>
          <a:prstGeom prst="rect">
            <a:avLst/>
          </a:prstGeom>
          <a:noFill/>
        </p:spPr>
        <p:txBody>
          <a:bodyPr wrap="square">
            <a:spAutoFit/>
          </a:bodyPr>
          <a:lstStyle/>
          <a:p>
            <a:r>
              <a:rPr lang="en-US" sz="2800"/>
              <a:t>We solve people problems</a:t>
            </a:r>
          </a:p>
          <a:p>
            <a:r>
              <a:rPr lang="en-US"/>
              <a:t>Have I read the entire assignment?</a:t>
            </a:r>
          </a:p>
          <a:p>
            <a:endParaRPr lang="en-US"/>
          </a:p>
        </p:txBody>
      </p:sp>
      <p:sp>
        <p:nvSpPr>
          <p:cNvPr id="11" name="TextBox 10">
            <a:extLst>
              <a:ext uri="{FF2B5EF4-FFF2-40B4-BE49-F238E27FC236}">
                <a16:creationId xmlns:a16="http://schemas.microsoft.com/office/drawing/2014/main" id="{77EE3F40-E783-DB1F-4945-BA30A78353A5}"/>
              </a:ext>
            </a:extLst>
          </p:cNvPr>
          <p:cNvSpPr txBox="1"/>
          <p:nvPr/>
        </p:nvSpPr>
        <p:spPr>
          <a:xfrm>
            <a:off x="-258111" y="746432"/>
            <a:ext cx="3236177" cy="369332"/>
          </a:xfrm>
          <a:prstGeom prst="rect">
            <a:avLst/>
          </a:prstGeom>
          <a:noFill/>
        </p:spPr>
        <p:txBody>
          <a:bodyPr wrap="square">
            <a:spAutoFit/>
          </a:bodyPr>
          <a:lstStyle/>
          <a:p>
            <a:pPr lvl="1"/>
            <a:r>
              <a:rPr lang="en-US"/>
              <a:t>What are the inputs?</a:t>
            </a:r>
          </a:p>
        </p:txBody>
      </p:sp>
      <p:sp>
        <p:nvSpPr>
          <p:cNvPr id="13" name="TextBox 12">
            <a:extLst>
              <a:ext uri="{FF2B5EF4-FFF2-40B4-BE49-F238E27FC236}">
                <a16:creationId xmlns:a16="http://schemas.microsoft.com/office/drawing/2014/main" id="{15A94803-C1D5-478B-B334-0929D8552F86}"/>
              </a:ext>
            </a:extLst>
          </p:cNvPr>
          <p:cNvSpPr txBox="1"/>
          <p:nvPr/>
        </p:nvSpPr>
        <p:spPr>
          <a:xfrm>
            <a:off x="8078190" y="666522"/>
            <a:ext cx="3760939" cy="369332"/>
          </a:xfrm>
          <a:prstGeom prst="rect">
            <a:avLst/>
          </a:prstGeom>
          <a:noFill/>
        </p:spPr>
        <p:txBody>
          <a:bodyPr wrap="square">
            <a:spAutoFit/>
          </a:bodyPr>
          <a:lstStyle/>
          <a:p>
            <a:pPr lvl="1"/>
            <a:r>
              <a:rPr lang="en-US"/>
              <a:t>What are the outputs?</a:t>
            </a:r>
          </a:p>
        </p:txBody>
      </p:sp>
      <p:sp>
        <p:nvSpPr>
          <p:cNvPr id="15" name="TextBox 14">
            <a:extLst>
              <a:ext uri="{FF2B5EF4-FFF2-40B4-BE49-F238E27FC236}">
                <a16:creationId xmlns:a16="http://schemas.microsoft.com/office/drawing/2014/main" id="{DC12A739-53C3-5DA6-E678-AF014AE27F91}"/>
              </a:ext>
            </a:extLst>
          </p:cNvPr>
          <p:cNvSpPr txBox="1"/>
          <p:nvPr/>
        </p:nvSpPr>
        <p:spPr>
          <a:xfrm>
            <a:off x="3526093" y="685295"/>
            <a:ext cx="3993147" cy="369332"/>
          </a:xfrm>
          <a:prstGeom prst="rect">
            <a:avLst/>
          </a:prstGeom>
          <a:noFill/>
        </p:spPr>
        <p:txBody>
          <a:bodyPr wrap="square">
            <a:spAutoFit/>
          </a:bodyPr>
          <a:lstStyle/>
          <a:p>
            <a:pPr lvl="1"/>
            <a:r>
              <a:rPr lang="en-US"/>
              <a:t>How do inputs become outputs?</a:t>
            </a:r>
          </a:p>
        </p:txBody>
      </p:sp>
      <p:sp>
        <p:nvSpPr>
          <p:cNvPr id="10" name="TextBox 9">
            <a:extLst>
              <a:ext uri="{FF2B5EF4-FFF2-40B4-BE49-F238E27FC236}">
                <a16:creationId xmlns:a16="http://schemas.microsoft.com/office/drawing/2014/main" id="{B1060BF5-BDAE-DF80-40B0-5CB2F8A54A43}"/>
              </a:ext>
            </a:extLst>
          </p:cNvPr>
          <p:cNvSpPr txBox="1"/>
          <p:nvPr/>
        </p:nvSpPr>
        <p:spPr>
          <a:xfrm>
            <a:off x="11166506" y="5917446"/>
            <a:ext cx="1164920" cy="1200329"/>
          </a:xfrm>
          <a:prstGeom prst="rect">
            <a:avLst/>
          </a:prstGeom>
          <a:noFill/>
        </p:spPr>
        <p:txBody>
          <a:bodyPr wrap="square" rtlCol="0">
            <a:spAutoFit/>
          </a:bodyPr>
          <a:lstStyle/>
          <a:p>
            <a:r>
              <a:rPr lang="en-US" sz="7200"/>
              <a:t>📺</a:t>
            </a:r>
          </a:p>
        </p:txBody>
      </p:sp>
      <p:sp>
        <p:nvSpPr>
          <p:cNvPr id="12" name="TextBox 11">
            <a:extLst>
              <a:ext uri="{FF2B5EF4-FFF2-40B4-BE49-F238E27FC236}">
                <a16:creationId xmlns:a16="http://schemas.microsoft.com/office/drawing/2014/main" id="{38562774-A46E-F961-4F13-0AB6332A4A00}"/>
              </a:ext>
            </a:extLst>
          </p:cNvPr>
          <p:cNvSpPr txBox="1"/>
          <p:nvPr/>
        </p:nvSpPr>
        <p:spPr>
          <a:xfrm>
            <a:off x="-96427" y="2634764"/>
            <a:ext cx="1031051" cy="2123658"/>
          </a:xfrm>
          <a:prstGeom prst="rect">
            <a:avLst/>
          </a:prstGeom>
          <a:noFill/>
        </p:spPr>
        <p:txBody>
          <a:bodyPr wrap="none" rtlCol="0">
            <a:spAutoFit/>
          </a:bodyPr>
          <a:lstStyle/>
          <a:p>
            <a:r>
              <a:rPr lang="en-US" sz="6600"/>
              <a:t>⌨️</a:t>
            </a:r>
          </a:p>
          <a:p>
            <a:r>
              <a:rPr lang="en-US" sz="6600"/>
              <a:t>💾</a:t>
            </a:r>
            <a:endParaRPr lang="en-US"/>
          </a:p>
        </p:txBody>
      </p:sp>
      <p:sp>
        <p:nvSpPr>
          <p:cNvPr id="18" name="TextBox 17">
            <a:extLst>
              <a:ext uri="{FF2B5EF4-FFF2-40B4-BE49-F238E27FC236}">
                <a16:creationId xmlns:a16="http://schemas.microsoft.com/office/drawing/2014/main" id="{4199DA35-E673-00EC-6C75-7D939153818C}"/>
              </a:ext>
            </a:extLst>
          </p:cNvPr>
          <p:cNvSpPr txBox="1"/>
          <p:nvPr/>
        </p:nvSpPr>
        <p:spPr>
          <a:xfrm>
            <a:off x="305028" y="5188238"/>
            <a:ext cx="2528792" cy="923330"/>
          </a:xfrm>
          <a:prstGeom prst="rightArrowCallout">
            <a:avLst>
              <a:gd name="adj1" fmla="val 25000"/>
              <a:gd name="adj2" fmla="val 25000"/>
              <a:gd name="adj3" fmla="val 37209"/>
              <a:gd name="adj4" fmla="val 86365"/>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#Start here</a:t>
            </a:r>
          </a:p>
          <a:p>
            <a:r>
              <a:rPr lang="en-US" dirty="0"/>
              <a:t>print(“Hello World”)</a:t>
            </a:r>
          </a:p>
          <a:p>
            <a:r>
              <a:rPr lang="en-US" dirty="0"/>
              <a:t>#compile</a:t>
            </a:r>
          </a:p>
        </p:txBody>
      </p:sp>
      <p:sp>
        <p:nvSpPr>
          <p:cNvPr id="19" name="TextBox 18">
            <a:extLst>
              <a:ext uri="{FF2B5EF4-FFF2-40B4-BE49-F238E27FC236}">
                <a16:creationId xmlns:a16="http://schemas.microsoft.com/office/drawing/2014/main" id="{147B57D2-68FA-B112-DA83-2B9088EB2FEA}"/>
              </a:ext>
            </a:extLst>
          </p:cNvPr>
          <p:cNvSpPr txBox="1"/>
          <p:nvPr/>
        </p:nvSpPr>
        <p:spPr>
          <a:xfrm>
            <a:off x="2833820" y="4634240"/>
            <a:ext cx="2865522" cy="1754326"/>
          </a:xfrm>
          <a:prstGeom prst="rightArrowCallout">
            <a:avLst>
              <a:gd name="adj1" fmla="val 25000"/>
              <a:gd name="adj2" fmla="val 25000"/>
              <a:gd name="adj3" fmla="val 37209"/>
              <a:gd name="adj4" fmla="val 86365"/>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trike="sngStrike" dirty="0"/>
              <a:t>#Start here</a:t>
            </a:r>
          </a:p>
          <a:p>
            <a:r>
              <a:rPr lang="en-US" strike="sngStrike" dirty="0"/>
              <a:t>print(“Hello World”)</a:t>
            </a:r>
          </a:p>
          <a:p>
            <a:r>
              <a:rPr lang="en-US" strike="sngStrike" dirty="0"/>
              <a:t>#compile</a:t>
            </a:r>
          </a:p>
          <a:p>
            <a:r>
              <a:rPr lang="en-US" dirty="0"/>
              <a:t># input</a:t>
            </a:r>
          </a:p>
          <a:p>
            <a:r>
              <a:rPr lang="en-US" dirty="0"/>
              <a:t># process</a:t>
            </a:r>
          </a:p>
          <a:p>
            <a:r>
              <a:rPr lang="en-US" dirty="0"/>
              <a:t># output</a:t>
            </a:r>
          </a:p>
        </p:txBody>
      </p:sp>
      <p:pic>
        <p:nvPicPr>
          <p:cNvPr id="3" name="Picture 2">
            <a:extLst>
              <a:ext uri="{FF2B5EF4-FFF2-40B4-BE49-F238E27FC236}">
                <a16:creationId xmlns:a16="http://schemas.microsoft.com/office/drawing/2014/main" id="{A9BBE308-494C-AEE6-3FC0-CA4CA201841C}"/>
              </a:ext>
            </a:extLst>
          </p:cNvPr>
          <p:cNvPicPr>
            <a:picLocks noChangeAspect="1"/>
          </p:cNvPicPr>
          <p:nvPr/>
        </p:nvPicPr>
        <p:blipFill>
          <a:blip r:embed="rId3"/>
          <a:stretch>
            <a:fillRect/>
          </a:stretch>
        </p:blipFill>
        <p:spPr>
          <a:xfrm>
            <a:off x="419098" y="1177434"/>
            <a:ext cx="7772400" cy="3422363"/>
          </a:xfrm>
          <a:prstGeom prst="rect">
            <a:avLst/>
          </a:prstGeom>
        </p:spPr>
      </p:pic>
      <p:pic>
        <p:nvPicPr>
          <p:cNvPr id="4" name="Picture 3">
            <a:extLst>
              <a:ext uri="{FF2B5EF4-FFF2-40B4-BE49-F238E27FC236}">
                <a16:creationId xmlns:a16="http://schemas.microsoft.com/office/drawing/2014/main" id="{390A56B0-2C71-D334-C090-9888F5A9DCEE}"/>
              </a:ext>
            </a:extLst>
          </p:cNvPr>
          <p:cNvPicPr>
            <a:picLocks noChangeAspect="1"/>
          </p:cNvPicPr>
          <p:nvPr/>
        </p:nvPicPr>
        <p:blipFill>
          <a:blip r:embed="rId4"/>
          <a:stretch>
            <a:fillRect/>
          </a:stretch>
        </p:blipFill>
        <p:spPr>
          <a:xfrm>
            <a:off x="419098" y="4497349"/>
            <a:ext cx="7772400" cy="2458362"/>
          </a:xfrm>
          <a:prstGeom prst="rect">
            <a:avLst/>
          </a:prstGeom>
        </p:spPr>
      </p:pic>
      <p:sp>
        <p:nvSpPr>
          <p:cNvPr id="20" name="TextBox 19">
            <a:extLst>
              <a:ext uri="{FF2B5EF4-FFF2-40B4-BE49-F238E27FC236}">
                <a16:creationId xmlns:a16="http://schemas.microsoft.com/office/drawing/2014/main" id="{DE3A79E5-8B21-4332-A43A-CB0E6462CF45}"/>
              </a:ext>
            </a:extLst>
          </p:cNvPr>
          <p:cNvSpPr txBox="1"/>
          <p:nvPr/>
        </p:nvSpPr>
        <p:spPr>
          <a:xfrm>
            <a:off x="7729538" y="-19489"/>
            <a:ext cx="446246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bg1"/>
                </a:solidFill>
              </a:rPr>
              <a:t>What is the first number? 4</a:t>
            </a:r>
          </a:p>
          <a:p>
            <a:r>
              <a:rPr lang="en-US" dirty="0">
                <a:solidFill>
                  <a:schemeClr val="bg1"/>
                </a:solidFill>
              </a:rPr>
              <a:t>What is the second number? 3</a:t>
            </a:r>
          </a:p>
          <a:p>
            <a:r>
              <a:rPr lang="en-US" dirty="0">
                <a:solidFill>
                  <a:schemeClr val="bg1"/>
                </a:solidFill>
              </a:rPr>
              <a:t>The first number is greater</a:t>
            </a:r>
          </a:p>
          <a:p>
            <a:r>
              <a:rPr lang="en-US" dirty="0">
                <a:solidFill>
                  <a:schemeClr val="bg1"/>
                </a:solidFill>
              </a:rPr>
              <a:t>The numbers are not equal</a:t>
            </a:r>
          </a:p>
          <a:p>
            <a:r>
              <a:rPr lang="en-US" dirty="0">
                <a:solidFill>
                  <a:schemeClr val="bg1"/>
                </a:solidFill>
              </a:rPr>
              <a:t>The second number is not greater</a:t>
            </a:r>
          </a:p>
          <a:p>
            <a:endParaRPr lang="en-US" dirty="0">
              <a:solidFill>
                <a:schemeClr val="bg1"/>
              </a:solidFill>
            </a:endParaRPr>
          </a:p>
          <a:p>
            <a:r>
              <a:rPr lang="en-US" dirty="0">
                <a:solidFill>
                  <a:schemeClr val="bg1"/>
                </a:solidFill>
              </a:rPr>
              <a:t>What is your favorite animal? giraffe</a:t>
            </a:r>
          </a:p>
          <a:p>
            <a:r>
              <a:rPr lang="en-US" dirty="0">
                <a:solidFill>
                  <a:schemeClr val="bg1"/>
                </a:solidFill>
              </a:rPr>
              <a:t>That one is not my favorite..</a:t>
            </a:r>
          </a:p>
        </p:txBody>
      </p:sp>
      <p:sp>
        <p:nvSpPr>
          <p:cNvPr id="21" name="TextBox 20">
            <a:extLst>
              <a:ext uri="{FF2B5EF4-FFF2-40B4-BE49-F238E27FC236}">
                <a16:creationId xmlns:a16="http://schemas.microsoft.com/office/drawing/2014/main" id="{FDFBAF28-C9B8-F6F4-5748-BE985335965E}"/>
              </a:ext>
            </a:extLst>
          </p:cNvPr>
          <p:cNvSpPr txBox="1"/>
          <p:nvPr/>
        </p:nvSpPr>
        <p:spPr>
          <a:xfrm>
            <a:off x="7729537" y="2250827"/>
            <a:ext cx="446246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bg1"/>
                </a:solidFill>
              </a:rPr>
              <a:t>What is the first number? 1009</a:t>
            </a:r>
          </a:p>
          <a:p>
            <a:r>
              <a:rPr lang="en-US" dirty="0">
                <a:solidFill>
                  <a:schemeClr val="bg1"/>
                </a:solidFill>
              </a:rPr>
              <a:t>What is the second number? 5250</a:t>
            </a:r>
          </a:p>
          <a:p>
            <a:r>
              <a:rPr lang="en-US" dirty="0">
                <a:solidFill>
                  <a:schemeClr val="bg1"/>
                </a:solidFill>
              </a:rPr>
              <a:t>The first number is not greater</a:t>
            </a:r>
          </a:p>
          <a:p>
            <a:r>
              <a:rPr lang="en-US" dirty="0">
                <a:solidFill>
                  <a:schemeClr val="bg1"/>
                </a:solidFill>
              </a:rPr>
              <a:t>The numbers are not equal</a:t>
            </a:r>
          </a:p>
          <a:p>
            <a:r>
              <a:rPr lang="en-US" dirty="0">
                <a:solidFill>
                  <a:schemeClr val="bg1"/>
                </a:solidFill>
              </a:rPr>
              <a:t>The second number is greater</a:t>
            </a:r>
          </a:p>
          <a:p>
            <a:endParaRPr lang="en-US" dirty="0">
              <a:solidFill>
                <a:schemeClr val="bg1"/>
              </a:solidFill>
            </a:endParaRPr>
          </a:p>
          <a:p>
            <a:r>
              <a:rPr lang="en-US" dirty="0">
                <a:solidFill>
                  <a:schemeClr val="bg1"/>
                </a:solidFill>
              </a:rPr>
              <a:t>What is your favorite animal? bear</a:t>
            </a:r>
          </a:p>
          <a:p>
            <a:r>
              <a:rPr lang="en-US" dirty="0">
                <a:solidFill>
                  <a:schemeClr val="bg1"/>
                </a:solidFill>
              </a:rPr>
              <a:t>That's my favorite animal too!</a:t>
            </a:r>
          </a:p>
        </p:txBody>
      </p:sp>
      <p:sp>
        <p:nvSpPr>
          <p:cNvPr id="22" name="TextBox 21">
            <a:extLst>
              <a:ext uri="{FF2B5EF4-FFF2-40B4-BE49-F238E27FC236}">
                <a16:creationId xmlns:a16="http://schemas.microsoft.com/office/drawing/2014/main" id="{9968ADC7-A435-8A11-7B5F-7A0F8A63E077}"/>
              </a:ext>
            </a:extLst>
          </p:cNvPr>
          <p:cNvSpPr txBox="1"/>
          <p:nvPr/>
        </p:nvSpPr>
        <p:spPr>
          <a:xfrm>
            <a:off x="7729536" y="4544939"/>
            <a:ext cx="446246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bg1"/>
                </a:solidFill>
              </a:rPr>
              <a:t>What is the first number? 42</a:t>
            </a:r>
          </a:p>
          <a:p>
            <a:r>
              <a:rPr lang="en-US" dirty="0">
                <a:solidFill>
                  <a:schemeClr val="bg1"/>
                </a:solidFill>
              </a:rPr>
              <a:t>What is the second number? 42</a:t>
            </a:r>
          </a:p>
          <a:p>
            <a:r>
              <a:rPr lang="en-US" dirty="0">
                <a:solidFill>
                  <a:schemeClr val="bg1"/>
                </a:solidFill>
              </a:rPr>
              <a:t>The first number is not greater</a:t>
            </a:r>
          </a:p>
          <a:p>
            <a:r>
              <a:rPr lang="en-US" dirty="0">
                <a:solidFill>
                  <a:schemeClr val="bg1"/>
                </a:solidFill>
              </a:rPr>
              <a:t>The numbers are equal</a:t>
            </a:r>
          </a:p>
          <a:p>
            <a:r>
              <a:rPr lang="en-US" dirty="0">
                <a:solidFill>
                  <a:schemeClr val="bg1"/>
                </a:solidFill>
              </a:rPr>
              <a:t>The second number is not greater</a:t>
            </a:r>
          </a:p>
          <a:p>
            <a:endParaRPr lang="en-US" dirty="0">
              <a:solidFill>
                <a:schemeClr val="bg1"/>
              </a:solidFill>
            </a:endParaRPr>
          </a:p>
          <a:p>
            <a:r>
              <a:rPr lang="en-US" dirty="0">
                <a:solidFill>
                  <a:schemeClr val="bg1"/>
                </a:solidFill>
              </a:rPr>
              <a:t>What is your favorite animal? BEAR</a:t>
            </a:r>
          </a:p>
          <a:p>
            <a:r>
              <a:rPr lang="en-US" dirty="0">
                <a:solidFill>
                  <a:schemeClr val="bg1"/>
                </a:solidFill>
              </a:rPr>
              <a:t>That's my favorite animal too!</a:t>
            </a:r>
          </a:p>
        </p:txBody>
      </p:sp>
    </p:spTree>
    <p:extLst>
      <p:ext uri="{BB962C8B-B14F-4D97-AF65-F5344CB8AC3E}">
        <p14:creationId xmlns:p14="http://schemas.microsoft.com/office/powerpoint/2010/main" val="30197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B7AA79-AB95-4EF8-6691-C2BC440845A1}"/>
              </a:ext>
            </a:extLst>
          </p:cNvPr>
          <p:cNvSpPr>
            <a:spLocks noGrp="1"/>
          </p:cNvSpPr>
          <p:nvPr>
            <p:ph type="title"/>
          </p:nvPr>
        </p:nvSpPr>
        <p:spPr/>
        <p:txBody>
          <a:bodyPr/>
          <a:lstStyle/>
          <a:p>
            <a:r>
              <a:rPr lang="en-US" dirty="0"/>
              <a:t>Testing … Is the product right? </a:t>
            </a:r>
            <a:br>
              <a:rPr lang="en-US" dirty="0"/>
            </a:br>
            <a:r>
              <a:rPr lang="en-US" dirty="0"/>
              <a:t>Is it the right product?</a:t>
            </a:r>
          </a:p>
        </p:txBody>
      </p:sp>
      <p:pic>
        <p:nvPicPr>
          <p:cNvPr id="7" name="Content Placeholder 6">
            <a:extLst>
              <a:ext uri="{FF2B5EF4-FFF2-40B4-BE49-F238E27FC236}">
                <a16:creationId xmlns:a16="http://schemas.microsoft.com/office/drawing/2014/main" id="{331844D1-901D-2924-9D6D-22363A62829A}"/>
              </a:ext>
            </a:extLst>
          </p:cNvPr>
          <p:cNvPicPr>
            <a:picLocks noGrp="1" noChangeAspect="1"/>
          </p:cNvPicPr>
          <p:nvPr>
            <p:ph sz="half" idx="1"/>
          </p:nvPr>
        </p:nvPicPr>
        <p:blipFill>
          <a:blip r:embed="rId2"/>
          <a:stretch>
            <a:fillRect/>
          </a:stretch>
        </p:blipFill>
        <p:spPr>
          <a:xfrm>
            <a:off x="838200" y="2357939"/>
            <a:ext cx="5181600" cy="3286710"/>
          </a:xfrm>
          <a:prstGeom prst="rect">
            <a:avLst/>
          </a:prstGeom>
        </p:spPr>
      </p:pic>
      <p:sp>
        <p:nvSpPr>
          <p:cNvPr id="6" name="Content Placeholder 5">
            <a:extLst>
              <a:ext uri="{FF2B5EF4-FFF2-40B4-BE49-F238E27FC236}">
                <a16:creationId xmlns:a16="http://schemas.microsoft.com/office/drawing/2014/main" id="{5EB31F87-FD86-F0E0-B895-AD33DC9DA6BD}"/>
              </a:ext>
            </a:extLst>
          </p:cNvPr>
          <p:cNvSpPr>
            <a:spLocks noGrp="1"/>
          </p:cNvSpPr>
          <p:nvPr>
            <p:ph sz="half" idx="2"/>
          </p:nvPr>
        </p:nvSpPr>
        <p:spPr/>
        <p:txBody>
          <a:bodyPr/>
          <a:lstStyle/>
          <a:p>
            <a:r>
              <a:rPr lang="en-US" dirty="0"/>
              <a:t>Part 1:</a:t>
            </a:r>
          </a:p>
          <a:p>
            <a:r>
              <a:rPr lang="en-US" dirty="0"/>
              <a:t>01. (A, B) -&gt; A &gt; B</a:t>
            </a:r>
          </a:p>
          <a:p>
            <a:r>
              <a:rPr lang="en-US" dirty="0"/>
              <a:t>02. (A, B) -&gt; A = B</a:t>
            </a:r>
          </a:p>
          <a:p>
            <a:r>
              <a:rPr lang="en-US" dirty="0"/>
              <a:t>?? (A, B) -&gt; A &lt; B</a:t>
            </a:r>
          </a:p>
          <a:p>
            <a:pPr marL="0" indent="0">
              <a:buNone/>
            </a:pPr>
            <a:r>
              <a:rPr lang="en-US" dirty="0"/>
              <a:t>Part 2: </a:t>
            </a:r>
          </a:p>
          <a:p>
            <a:r>
              <a:rPr lang="en-US" dirty="0"/>
              <a:t>03. Animal (Yours, Mine) -&gt; !=</a:t>
            </a:r>
          </a:p>
          <a:p>
            <a:r>
              <a:rPr lang="en-US" dirty="0"/>
              <a:t>04. Animal (Yours, Mine) -&gt; ==</a:t>
            </a:r>
          </a:p>
          <a:p>
            <a:r>
              <a:rPr lang="en-US" dirty="0"/>
              <a:t>05. Animal (Yours, Mine) -&gt; case</a:t>
            </a:r>
          </a:p>
          <a:p>
            <a:endParaRPr lang="en-US" dirty="0"/>
          </a:p>
        </p:txBody>
      </p:sp>
    </p:spTree>
    <p:extLst>
      <p:ext uri="{BB962C8B-B14F-4D97-AF65-F5344CB8AC3E}">
        <p14:creationId xmlns:p14="http://schemas.microsoft.com/office/powerpoint/2010/main" val="54755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7C9A-DAD5-4F48-AFB9-713CC0FB84B0}"/>
              </a:ext>
            </a:extLst>
          </p:cNvPr>
          <p:cNvSpPr>
            <a:spLocks noGrp="1"/>
          </p:cNvSpPr>
          <p:nvPr>
            <p:ph type="title"/>
          </p:nvPr>
        </p:nvSpPr>
        <p:spPr>
          <a:xfrm>
            <a:off x="992206" y="1608667"/>
            <a:ext cx="2823275" cy="4501127"/>
          </a:xfrm>
        </p:spPr>
        <p:txBody>
          <a:bodyPr anchor="t">
            <a:normAutofit/>
          </a:bodyPr>
          <a:lstStyle/>
          <a:p>
            <a:pPr algn="r"/>
            <a:r>
              <a:rPr lang="en-US" sz="3200">
                <a:solidFill>
                  <a:srgbClr val="FFFFFF"/>
                </a:solidFill>
              </a:rPr>
              <a:t>Teach: Team Activity</a:t>
            </a:r>
          </a:p>
        </p:txBody>
      </p:sp>
      <p:sp>
        <p:nvSpPr>
          <p:cNvPr id="3" name="Content Placeholder 2">
            <a:extLst>
              <a:ext uri="{FF2B5EF4-FFF2-40B4-BE49-F238E27FC236}">
                <a16:creationId xmlns:a16="http://schemas.microsoft.com/office/drawing/2014/main" id="{BE1CFC94-A9F5-4793-A2E8-009C311561D4}"/>
              </a:ext>
            </a:extLst>
          </p:cNvPr>
          <p:cNvSpPr>
            <a:spLocks noGrp="1"/>
          </p:cNvSpPr>
          <p:nvPr>
            <p:ph sz="half" idx="1"/>
          </p:nvPr>
        </p:nvSpPr>
        <p:spPr>
          <a:xfrm>
            <a:off x="4547698" y="1608667"/>
            <a:ext cx="3421958" cy="4501127"/>
          </a:xfrm>
        </p:spPr>
        <p:txBody>
          <a:bodyPr>
            <a:normAutofit/>
          </a:bodyPr>
          <a:lstStyle/>
          <a:p>
            <a:r>
              <a:rPr lang="en-US" sz="2000" dirty="0"/>
              <a:t>Meet and setup a video call, share screen</a:t>
            </a:r>
          </a:p>
          <a:p>
            <a:r>
              <a:rPr lang="en-US" sz="2000" dirty="0"/>
              <a:t>Overview</a:t>
            </a:r>
          </a:p>
          <a:p>
            <a:pPr lvl="1"/>
            <a:r>
              <a:rPr lang="en-US" sz="2000" dirty="0"/>
              <a:t>Grade Calculator</a:t>
            </a:r>
          </a:p>
          <a:p>
            <a:pPr lvl="2"/>
            <a:r>
              <a:rPr lang="en-US" dirty="0"/>
              <a:t>    A &gt;= 90</a:t>
            </a:r>
          </a:p>
          <a:p>
            <a:pPr lvl="2"/>
            <a:r>
              <a:rPr lang="en-US" dirty="0"/>
              <a:t>    B &gt;= 80</a:t>
            </a:r>
          </a:p>
          <a:p>
            <a:pPr lvl="2"/>
            <a:r>
              <a:rPr lang="en-US" dirty="0"/>
              <a:t>    C &gt;= 70</a:t>
            </a:r>
          </a:p>
          <a:p>
            <a:pPr lvl="2"/>
            <a:r>
              <a:rPr lang="en-US" dirty="0"/>
              <a:t>    D &gt;= 60</a:t>
            </a:r>
          </a:p>
          <a:p>
            <a:pPr lvl="2"/>
            <a:r>
              <a:rPr lang="en-US" dirty="0"/>
              <a:t>    F &lt; 60</a:t>
            </a:r>
          </a:p>
          <a:p>
            <a:pPr lvl="1"/>
            <a:r>
              <a:rPr lang="en-US" sz="2000" dirty="0"/>
              <a:t>Use if-</a:t>
            </a:r>
            <a:r>
              <a:rPr lang="en-US" sz="2000" dirty="0" err="1"/>
              <a:t>elif</a:t>
            </a:r>
            <a:r>
              <a:rPr lang="en-US" sz="2000" dirty="0"/>
              <a:t>-else</a:t>
            </a:r>
          </a:p>
          <a:p>
            <a:pPr lvl="2"/>
            <a:endParaRPr lang="en-US" dirty="0"/>
          </a:p>
        </p:txBody>
      </p:sp>
      <p:sp>
        <p:nvSpPr>
          <p:cNvPr id="4" name="Content Placeholder 3">
            <a:extLst>
              <a:ext uri="{FF2B5EF4-FFF2-40B4-BE49-F238E27FC236}">
                <a16:creationId xmlns:a16="http://schemas.microsoft.com/office/drawing/2014/main" id="{4581B2D3-ACDD-400F-A039-CD2D06CF90DF}"/>
              </a:ext>
            </a:extLst>
          </p:cNvPr>
          <p:cNvSpPr>
            <a:spLocks noGrp="1"/>
          </p:cNvSpPr>
          <p:nvPr>
            <p:ph sz="half" idx="2"/>
          </p:nvPr>
        </p:nvSpPr>
        <p:spPr>
          <a:xfrm>
            <a:off x="8289696" y="1608667"/>
            <a:ext cx="3421957" cy="4501127"/>
          </a:xfrm>
        </p:spPr>
        <p:txBody>
          <a:bodyPr>
            <a:normAutofit/>
          </a:bodyPr>
          <a:lstStyle/>
          <a:p>
            <a:r>
              <a:rPr lang="en-US" sz="1400" dirty="0"/>
              <a:t>Core requirements</a:t>
            </a:r>
          </a:p>
          <a:p>
            <a:pPr lvl="1"/>
            <a:r>
              <a:rPr lang="en-US" sz="1400" dirty="0"/>
              <a:t>Must have the core requirements</a:t>
            </a:r>
          </a:p>
          <a:p>
            <a:pPr lvl="2"/>
            <a:r>
              <a:rPr lang="en-US" sz="1400" dirty="0"/>
              <a:t>Ask user</a:t>
            </a:r>
          </a:p>
          <a:p>
            <a:pPr lvl="2"/>
            <a:r>
              <a:rPr lang="en-US" sz="1400" dirty="0"/>
              <a:t>Determine Letter grade, indicate if passed the class</a:t>
            </a:r>
          </a:p>
          <a:p>
            <a:pPr lvl="2"/>
            <a:r>
              <a:rPr lang="en-US" sz="1400" dirty="0"/>
              <a:t>Use variables and only 1 print </a:t>
            </a:r>
          </a:p>
          <a:p>
            <a:r>
              <a:rPr lang="en-US" sz="1400" dirty="0"/>
              <a:t>Stretch Challenge</a:t>
            </a:r>
          </a:p>
          <a:p>
            <a:pPr lvl="1"/>
            <a:r>
              <a:rPr lang="en-US" sz="1400" dirty="0"/>
              <a:t>Add +/- to score, single print, see hint</a:t>
            </a:r>
          </a:p>
          <a:p>
            <a:pPr lvl="1"/>
            <a:r>
              <a:rPr lang="en-US" sz="1400" dirty="0"/>
              <a:t>Account for No A+</a:t>
            </a:r>
          </a:p>
          <a:p>
            <a:pPr lvl="1"/>
            <a:r>
              <a:rPr lang="en-US" sz="1400" dirty="0"/>
              <a:t>Account for No F+ or F-</a:t>
            </a:r>
          </a:p>
          <a:p>
            <a:r>
              <a:rPr lang="en-US" sz="1400" dirty="0"/>
              <a:t>Teacher Solution</a:t>
            </a:r>
          </a:p>
          <a:p>
            <a:r>
              <a:rPr lang="en-US" sz="1400" dirty="0"/>
              <a:t>Submission</a:t>
            </a:r>
          </a:p>
          <a:p>
            <a:pPr lvl="1"/>
            <a:r>
              <a:rPr lang="en-US" sz="1400" dirty="0"/>
              <a:t>In notes tell me what you learned from the teacher solutions.</a:t>
            </a:r>
          </a:p>
          <a:p>
            <a:pPr lvl="1"/>
            <a:endParaRPr lang="en-US" sz="1400" dirty="0"/>
          </a:p>
          <a:p>
            <a:pPr lvl="1"/>
            <a:endParaRPr lang="en-US" sz="1400" dirty="0"/>
          </a:p>
        </p:txBody>
      </p:sp>
      <p:pic>
        <p:nvPicPr>
          <p:cNvPr id="5" name="Picture 4" descr="A picture containing toy, drawing&#10;&#10;Description automatically generated">
            <a:extLst>
              <a:ext uri="{FF2B5EF4-FFF2-40B4-BE49-F238E27FC236}">
                <a16:creationId xmlns:a16="http://schemas.microsoft.com/office/drawing/2014/main" id="{15F6E835-7675-4BA7-9FEF-C99E1653A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6152"/>
            <a:ext cx="3255264" cy="1831848"/>
          </a:xfrm>
          <a:prstGeom prst="rect">
            <a:avLst/>
          </a:prstGeom>
        </p:spPr>
      </p:pic>
      <p:cxnSp>
        <p:nvCxnSpPr>
          <p:cNvPr id="7" name="Straight Arrow Connector 6">
            <a:extLst>
              <a:ext uri="{FF2B5EF4-FFF2-40B4-BE49-F238E27FC236}">
                <a16:creationId xmlns:a16="http://schemas.microsoft.com/office/drawing/2014/main" id="{7FE380B5-F9A5-4C75-A9CD-1FFA03E62B3D}"/>
              </a:ext>
            </a:extLst>
          </p:cNvPr>
          <p:cNvCxnSpPr>
            <a:cxnSpLocks/>
          </p:cNvCxnSpPr>
          <p:nvPr/>
        </p:nvCxnSpPr>
        <p:spPr>
          <a:xfrm>
            <a:off x="2016087" y="242371"/>
            <a:ext cx="9913316" cy="0"/>
          </a:xfrm>
          <a:prstGeom prst="straightConnector1">
            <a:avLst/>
          </a:prstGeom>
          <a:ln w="111125">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67866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BE09D7-E2C6-76DC-F186-D41BE25CD429}"/>
              </a:ext>
            </a:extLst>
          </p:cNvPr>
          <p:cNvGrpSpPr/>
          <p:nvPr/>
        </p:nvGrpSpPr>
        <p:grpSpPr>
          <a:xfrm>
            <a:off x="908060" y="2722542"/>
            <a:ext cx="10375880" cy="2329484"/>
            <a:chOff x="990815" y="4355890"/>
            <a:chExt cx="10375880" cy="2329484"/>
          </a:xfrm>
        </p:grpSpPr>
        <p:cxnSp>
          <p:nvCxnSpPr>
            <p:cNvPr id="5" name="Straight Arrow Connector 4">
              <a:extLst>
                <a:ext uri="{FF2B5EF4-FFF2-40B4-BE49-F238E27FC236}">
                  <a16:creationId xmlns:a16="http://schemas.microsoft.com/office/drawing/2014/main" id="{DC5185F8-E8F0-4AEA-8CD7-B0589AFC2DE1}"/>
                </a:ext>
              </a:extLst>
            </p:cNvPr>
            <p:cNvCxnSpPr>
              <a:cxnSpLocks/>
            </p:cNvCxnSpPr>
            <p:nvPr/>
          </p:nvCxnSpPr>
          <p:spPr>
            <a:xfrm>
              <a:off x="990815" y="6685374"/>
              <a:ext cx="9913316" cy="0"/>
            </a:xfrm>
            <a:prstGeom prst="straightConnector1">
              <a:avLst/>
            </a:prstGeom>
            <a:ln w="111125">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BA05F5A1-3988-43CC-B1CC-3507F3BBDA3E}"/>
                </a:ext>
              </a:extLst>
            </p:cNvPr>
            <p:cNvCxnSpPr>
              <a:cxnSpLocks/>
            </p:cNvCxnSpPr>
            <p:nvPr/>
          </p:nvCxnSpPr>
          <p:spPr>
            <a:xfrm flipH="1">
              <a:off x="7013028" y="5361824"/>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599AA3C1-50A7-4656-B7AD-22BACF524B99}"/>
                </a:ext>
              </a:extLst>
            </p:cNvPr>
            <p:cNvSpPr txBox="1"/>
            <p:nvPr/>
          </p:nvSpPr>
          <p:spPr>
            <a:xfrm>
              <a:off x="6773876" y="4858028"/>
              <a:ext cx="418704" cy="369332"/>
            </a:xfrm>
            <a:prstGeom prst="rect">
              <a:avLst/>
            </a:prstGeom>
            <a:noFill/>
          </p:spPr>
          <p:txBody>
            <a:bodyPr wrap="none" rtlCol="0">
              <a:spAutoFit/>
            </a:bodyPr>
            <a:lstStyle/>
            <a:p>
              <a:r>
                <a:rPr lang="en-US" dirty="0"/>
                <a:t>80</a:t>
              </a:r>
            </a:p>
          </p:txBody>
        </p:sp>
        <p:cxnSp>
          <p:nvCxnSpPr>
            <p:cNvPr id="9" name="Straight Arrow Connector 8">
              <a:extLst>
                <a:ext uri="{FF2B5EF4-FFF2-40B4-BE49-F238E27FC236}">
                  <a16:creationId xmlns:a16="http://schemas.microsoft.com/office/drawing/2014/main" id="{32387DBA-DFD5-497B-B855-DCF0F00AAB4A}"/>
                </a:ext>
              </a:extLst>
            </p:cNvPr>
            <p:cNvCxnSpPr>
              <a:cxnSpLocks/>
            </p:cNvCxnSpPr>
            <p:nvPr/>
          </p:nvCxnSpPr>
          <p:spPr>
            <a:xfrm flipH="1">
              <a:off x="9113521" y="4831551"/>
              <a:ext cx="2253174" cy="28135"/>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CB119204-E8D3-454D-94FD-3501D5B2C5EA}"/>
                </a:ext>
              </a:extLst>
            </p:cNvPr>
            <p:cNvSpPr txBox="1"/>
            <p:nvPr/>
          </p:nvSpPr>
          <p:spPr>
            <a:xfrm>
              <a:off x="8874369" y="4355890"/>
              <a:ext cx="418704" cy="369332"/>
            </a:xfrm>
            <a:prstGeom prst="rect">
              <a:avLst/>
            </a:prstGeom>
            <a:noFill/>
          </p:spPr>
          <p:txBody>
            <a:bodyPr wrap="none" rtlCol="0">
              <a:spAutoFit/>
            </a:bodyPr>
            <a:lstStyle/>
            <a:p>
              <a:r>
                <a:rPr lang="en-US" dirty="0"/>
                <a:t>90</a:t>
              </a:r>
            </a:p>
          </p:txBody>
        </p:sp>
        <p:cxnSp>
          <p:nvCxnSpPr>
            <p:cNvPr id="12" name="Straight Arrow Connector 11">
              <a:extLst>
                <a:ext uri="{FF2B5EF4-FFF2-40B4-BE49-F238E27FC236}">
                  <a16:creationId xmlns:a16="http://schemas.microsoft.com/office/drawing/2014/main" id="{4DD1BE6C-66FE-4521-B3B1-E4FEF9DD7F70}"/>
                </a:ext>
              </a:extLst>
            </p:cNvPr>
            <p:cNvCxnSpPr>
              <a:cxnSpLocks/>
            </p:cNvCxnSpPr>
            <p:nvPr/>
          </p:nvCxnSpPr>
          <p:spPr>
            <a:xfrm flipH="1">
              <a:off x="4740811" y="5865620"/>
              <a:ext cx="2426961"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A230C53D-C6C0-4A93-903A-12FE409C1D75}"/>
                </a:ext>
              </a:extLst>
            </p:cNvPr>
            <p:cNvSpPr txBox="1"/>
            <p:nvPr/>
          </p:nvSpPr>
          <p:spPr>
            <a:xfrm>
              <a:off x="5742527" y="5361824"/>
              <a:ext cx="418704" cy="369332"/>
            </a:xfrm>
            <a:prstGeom prst="rect">
              <a:avLst/>
            </a:prstGeom>
            <a:noFill/>
          </p:spPr>
          <p:txBody>
            <a:bodyPr wrap="none" rtlCol="0">
              <a:spAutoFit/>
            </a:bodyPr>
            <a:lstStyle/>
            <a:p>
              <a:r>
                <a:rPr lang="en-US" dirty="0"/>
                <a:t>70</a:t>
              </a:r>
            </a:p>
          </p:txBody>
        </p:sp>
        <p:cxnSp>
          <p:nvCxnSpPr>
            <p:cNvPr id="14" name="Straight Arrow Connector 13">
              <a:extLst>
                <a:ext uri="{FF2B5EF4-FFF2-40B4-BE49-F238E27FC236}">
                  <a16:creationId xmlns:a16="http://schemas.microsoft.com/office/drawing/2014/main" id="{0F58E94B-5841-485E-AD2C-CCA73EC5C1FF}"/>
                </a:ext>
              </a:extLst>
            </p:cNvPr>
            <p:cNvCxnSpPr>
              <a:cxnSpLocks/>
            </p:cNvCxnSpPr>
            <p:nvPr/>
          </p:nvCxnSpPr>
          <p:spPr>
            <a:xfrm flipH="1">
              <a:off x="2475913" y="6294988"/>
              <a:ext cx="2464757"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6DD10F3A-E184-4DB1-A219-ADDAC3F1933F}"/>
                </a:ext>
              </a:extLst>
            </p:cNvPr>
            <p:cNvSpPr txBox="1"/>
            <p:nvPr/>
          </p:nvSpPr>
          <p:spPr>
            <a:xfrm>
              <a:off x="2854244" y="5783718"/>
              <a:ext cx="418704" cy="369332"/>
            </a:xfrm>
            <a:prstGeom prst="rect">
              <a:avLst/>
            </a:prstGeom>
            <a:noFill/>
          </p:spPr>
          <p:txBody>
            <a:bodyPr wrap="square" rtlCol="0">
              <a:spAutoFit/>
            </a:bodyPr>
            <a:lstStyle/>
            <a:p>
              <a:r>
                <a:rPr lang="en-US" dirty="0"/>
                <a:t>60</a:t>
              </a:r>
            </a:p>
          </p:txBody>
        </p:sp>
        <p:sp>
          <p:nvSpPr>
            <p:cNvPr id="17" name="TextBox 16">
              <a:extLst>
                <a:ext uri="{FF2B5EF4-FFF2-40B4-BE49-F238E27FC236}">
                  <a16:creationId xmlns:a16="http://schemas.microsoft.com/office/drawing/2014/main" id="{4D7F68B2-C848-4965-838D-251AFA19628F}"/>
                </a:ext>
              </a:extLst>
            </p:cNvPr>
            <p:cNvSpPr txBox="1"/>
            <p:nvPr/>
          </p:nvSpPr>
          <p:spPr>
            <a:xfrm>
              <a:off x="9467557" y="4462219"/>
              <a:ext cx="317716" cy="369332"/>
            </a:xfrm>
            <a:prstGeom prst="rect">
              <a:avLst/>
            </a:prstGeom>
            <a:noFill/>
          </p:spPr>
          <p:txBody>
            <a:bodyPr wrap="none" rtlCol="0">
              <a:spAutoFit/>
            </a:bodyPr>
            <a:lstStyle/>
            <a:p>
              <a:r>
                <a:rPr lang="en-US" dirty="0"/>
                <a:t>A</a:t>
              </a:r>
            </a:p>
          </p:txBody>
        </p:sp>
        <p:sp>
          <p:nvSpPr>
            <p:cNvPr id="18" name="TextBox 17">
              <a:extLst>
                <a:ext uri="{FF2B5EF4-FFF2-40B4-BE49-F238E27FC236}">
                  <a16:creationId xmlns:a16="http://schemas.microsoft.com/office/drawing/2014/main" id="{04C2CF9B-8286-4ADA-9B97-7BFB8F22565C}"/>
                </a:ext>
              </a:extLst>
            </p:cNvPr>
            <p:cNvSpPr txBox="1"/>
            <p:nvPr/>
          </p:nvSpPr>
          <p:spPr>
            <a:xfrm>
              <a:off x="7310652" y="4847033"/>
              <a:ext cx="317716" cy="369332"/>
            </a:xfrm>
            <a:prstGeom prst="rect">
              <a:avLst/>
            </a:prstGeom>
            <a:noFill/>
          </p:spPr>
          <p:txBody>
            <a:bodyPr wrap="none" rtlCol="0">
              <a:spAutoFit/>
            </a:bodyPr>
            <a:lstStyle/>
            <a:p>
              <a:r>
                <a:rPr lang="en-US" dirty="0"/>
                <a:t>B</a:t>
              </a:r>
            </a:p>
          </p:txBody>
        </p:sp>
        <p:sp>
          <p:nvSpPr>
            <p:cNvPr id="19" name="TextBox 18">
              <a:extLst>
                <a:ext uri="{FF2B5EF4-FFF2-40B4-BE49-F238E27FC236}">
                  <a16:creationId xmlns:a16="http://schemas.microsoft.com/office/drawing/2014/main" id="{F554A732-AAD4-4F4E-AC44-0EDC1A8B976D}"/>
                </a:ext>
              </a:extLst>
            </p:cNvPr>
            <p:cNvSpPr txBox="1"/>
            <p:nvPr/>
          </p:nvSpPr>
          <p:spPr>
            <a:xfrm>
              <a:off x="6257008" y="5309916"/>
              <a:ext cx="317716" cy="369332"/>
            </a:xfrm>
            <a:prstGeom prst="rect">
              <a:avLst/>
            </a:prstGeom>
            <a:noFill/>
          </p:spPr>
          <p:txBody>
            <a:bodyPr wrap="none" rtlCol="0">
              <a:spAutoFit/>
            </a:bodyPr>
            <a:lstStyle/>
            <a:p>
              <a:r>
                <a:rPr lang="en-US" dirty="0"/>
                <a:t>C</a:t>
              </a:r>
            </a:p>
          </p:txBody>
        </p:sp>
        <p:sp>
          <p:nvSpPr>
            <p:cNvPr id="20" name="TextBox 19">
              <a:extLst>
                <a:ext uri="{FF2B5EF4-FFF2-40B4-BE49-F238E27FC236}">
                  <a16:creationId xmlns:a16="http://schemas.microsoft.com/office/drawing/2014/main" id="{D103F62E-F91D-4615-9153-27CE219C0DBF}"/>
                </a:ext>
              </a:extLst>
            </p:cNvPr>
            <p:cNvSpPr txBox="1"/>
            <p:nvPr/>
          </p:nvSpPr>
          <p:spPr>
            <a:xfrm>
              <a:off x="3368725" y="5731810"/>
              <a:ext cx="327334" cy="369332"/>
            </a:xfrm>
            <a:prstGeom prst="rect">
              <a:avLst/>
            </a:prstGeom>
            <a:noFill/>
          </p:spPr>
          <p:txBody>
            <a:bodyPr wrap="square" rtlCol="0">
              <a:spAutoFit/>
            </a:bodyPr>
            <a:lstStyle/>
            <a:p>
              <a:r>
                <a:rPr lang="en-US" dirty="0"/>
                <a:t>D</a:t>
              </a:r>
            </a:p>
          </p:txBody>
        </p:sp>
        <p:sp>
          <p:nvSpPr>
            <p:cNvPr id="21" name="TextBox 20">
              <a:extLst>
                <a:ext uri="{FF2B5EF4-FFF2-40B4-BE49-F238E27FC236}">
                  <a16:creationId xmlns:a16="http://schemas.microsoft.com/office/drawing/2014/main" id="{B0A12300-2847-4C45-9B47-EB0E333DBF32}"/>
                </a:ext>
              </a:extLst>
            </p:cNvPr>
            <p:cNvSpPr txBox="1"/>
            <p:nvPr/>
          </p:nvSpPr>
          <p:spPr>
            <a:xfrm>
              <a:off x="1847070" y="5731156"/>
              <a:ext cx="290464" cy="369332"/>
            </a:xfrm>
            <a:prstGeom prst="rect">
              <a:avLst/>
            </a:prstGeom>
            <a:noFill/>
          </p:spPr>
          <p:txBody>
            <a:bodyPr wrap="none" rtlCol="0">
              <a:spAutoFit/>
            </a:bodyPr>
            <a:lstStyle/>
            <a:p>
              <a:r>
                <a:rPr lang="en-US" dirty="0"/>
                <a:t>F</a:t>
              </a:r>
            </a:p>
          </p:txBody>
        </p:sp>
      </p:grpSp>
      <p:grpSp>
        <p:nvGrpSpPr>
          <p:cNvPr id="58" name="Group 57">
            <a:extLst>
              <a:ext uri="{FF2B5EF4-FFF2-40B4-BE49-F238E27FC236}">
                <a16:creationId xmlns:a16="http://schemas.microsoft.com/office/drawing/2014/main" id="{376A27DD-C8C2-4221-8BC4-C0F7CE50533B}"/>
              </a:ext>
            </a:extLst>
          </p:cNvPr>
          <p:cNvGrpSpPr/>
          <p:nvPr/>
        </p:nvGrpSpPr>
        <p:grpSpPr>
          <a:xfrm>
            <a:off x="175142" y="5517637"/>
            <a:ext cx="11841716" cy="935106"/>
            <a:chOff x="-288312" y="1984473"/>
            <a:chExt cx="12312908" cy="961600"/>
          </a:xfrm>
        </p:grpSpPr>
        <p:cxnSp>
          <p:nvCxnSpPr>
            <p:cNvPr id="29" name="Straight Arrow Connector 28">
              <a:extLst>
                <a:ext uri="{FF2B5EF4-FFF2-40B4-BE49-F238E27FC236}">
                  <a16:creationId xmlns:a16="http://schemas.microsoft.com/office/drawing/2014/main" id="{80998B7B-81EF-41A5-B2FC-0444245FF1AE}"/>
                </a:ext>
              </a:extLst>
            </p:cNvPr>
            <p:cNvCxnSpPr>
              <a:cxnSpLocks/>
            </p:cNvCxnSpPr>
            <p:nvPr/>
          </p:nvCxnSpPr>
          <p:spPr>
            <a:xfrm flipH="1">
              <a:off x="4619096" y="2942200"/>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C76A8E72-80CA-42BA-B111-6819DEDFA91D}"/>
                </a:ext>
              </a:extLst>
            </p:cNvPr>
            <p:cNvCxnSpPr>
              <a:cxnSpLocks/>
            </p:cNvCxnSpPr>
            <p:nvPr/>
          </p:nvCxnSpPr>
          <p:spPr>
            <a:xfrm flipH="1">
              <a:off x="4619096" y="2433418"/>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6FA5D80D-DA0A-4647-8C16-D59556D4115A}"/>
                </a:ext>
              </a:extLst>
            </p:cNvPr>
            <p:cNvCxnSpPr>
              <a:cxnSpLocks/>
            </p:cNvCxnSpPr>
            <p:nvPr/>
          </p:nvCxnSpPr>
          <p:spPr>
            <a:xfrm flipH="1">
              <a:off x="6196741" y="2433418"/>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B69D0292-7BD7-4E96-A53C-142904122B7D}"/>
                </a:ext>
              </a:extLst>
            </p:cNvPr>
            <p:cNvCxnSpPr>
              <a:cxnSpLocks/>
            </p:cNvCxnSpPr>
            <p:nvPr/>
          </p:nvCxnSpPr>
          <p:spPr>
            <a:xfrm flipH="1">
              <a:off x="7211789" y="2942200"/>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2BC443E2-F38B-4D5A-832E-EED0CE24A947}"/>
                </a:ext>
              </a:extLst>
            </p:cNvPr>
            <p:cNvCxnSpPr>
              <a:cxnSpLocks/>
            </p:cNvCxnSpPr>
            <p:nvPr/>
          </p:nvCxnSpPr>
          <p:spPr>
            <a:xfrm flipH="1">
              <a:off x="7211789" y="2433418"/>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BD0204FA-23FF-4DE7-BD2A-E66946FEF7E0}"/>
                </a:ext>
              </a:extLst>
            </p:cNvPr>
            <p:cNvCxnSpPr>
              <a:cxnSpLocks/>
            </p:cNvCxnSpPr>
            <p:nvPr/>
          </p:nvCxnSpPr>
          <p:spPr>
            <a:xfrm flipH="1">
              <a:off x="8789434" y="2433418"/>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36" name="TextBox 35">
              <a:extLst>
                <a:ext uri="{FF2B5EF4-FFF2-40B4-BE49-F238E27FC236}">
                  <a16:creationId xmlns:a16="http://schemas.microsoft.com/office/drawing/2014/main" id="{BC0AEF41-6F0E-41B5-821E-DD26B7A63E13}"/>
                </a:ext>
              </a:extLst>
            </p:cNvPr>
            <p:cNvSpPr txBox="1"/>
            <p:nvPr/>
          </p:nvSpPr>
          <p:spPr>
            <a:xfrm>
              <a:off x="4650558" y="2084382"/>
              <a:ext cx="378630" cy="369332"/>
            </a:xfrm>
            <a:prstGeom prst="rect">
              <a:avLst/>
            </a:prstGeom>
            <a:noFill/>
          </p:spPr>
          <p:txBody>
            <a:bodyPr wrap="none" rtlCol="0">
              <a:spAutoFit/>
            </a:bodyPr>
            <a:lstStyle/>
            <a:p>
              <a:r>
                <a:rPr lang="en-US" dirty="0"/>
                <a:t>C-</a:t>
              </a:r>
            </a:p>
          </p:txBody>
        </p:sp>
        <p:sp>
          <p:nvSpPr>
            <p:cNvPr id="40" name="TextBox 39">
              <a:extLst>
                <a:ext uri="{FF2B5EF4-FFF2-40B4-BE49-F238E27FC236}">
                  <a16:creationId xmlns:a16="http://schemas.microsoft.com/office/drawing/2014/main" id="{9085086F-70C4-4AE4-97DC-46FCFA2AD2F9}"/>
                </a:ext>
              </a:extLst>
            </p:cNvPr>
            <p:cNvSpPr txBox="1"/>
            <p:nvPr/>
          </p:nvSpPr>
          <p:spPr>
            <a:xfrm>
              <a:off x="6284612" y="2084382"/>
              <a:ext cx="423514" cy="369332"/>
            </a:xfrm>
            <a:prstGeom prst="rect">
              <a:avLst/>
            </a:prstGeom>
            <a:noFill/>
          </p:spPr>
          <p:txBody>
            <a:bodyPr wrap="none" rtlCol="0">
              <a:spAutoFit/>
            </a:bodyPr>
            <a:lstStyle/>
            <a:p>
              <a:r>
                <a:rPr lang="en-US" dirty="0"/>
                <a:t>C+</a:t>
              </a:r>
            </a:p>
          </p:txBody>
        </p:sp>
        <p:sp>
          <p:nvSpPr>
            <p:cNvPr id="41" name="TextBox 40">
              <a:extLst>
                <a:ext uri="{FF2B5EF4-FFF2-40B4-BE49-F238E27FC236}">
                  <a16:creationId xmlns:a16="http://schemas.microsoft.com/office/drawing/2014/main" id="{BE6AC6C1-9358-4A06-B9A4-26B9F69BDED9}"/>
                </a:ext>
              </a:extLst>
            </p:cNvPr>
            <p:cNvSpPr txBox="1"/>
            <p:nvPr/>
          </p:nvSpPr>
          <p:spPr>
            <a:xfrm>
              <a:off x="7267916" y="1999972"/>
              <a:ext cx="380232" cy="369332"/>
            </a:xfrm>
            <a:prstGeom prst="rect">
              <a:avLst/>
            </a:prstGeom>
            <a:noFill/>
          </p:spPr>
          <p:txBody>
            <a:bodyPr wrap="none" rtlCol="0">
              <a:spAutoFit/>
            </a:bodyPr>
            <a:lstStyle/>
            <a:p>
              <a:r>
                <a:rPr lang="en-US" dirty="0"/>
                <a:t>B-</a:t>
              </a:r>
            </a:p>
          </p:txBody>
        </p:sp>
        <p:sp>
          <p:nvSpPr>
            <p:cNvPr id="42" name="TextBox 41">
              <a:extLst>
                <a:ext uri="{FF2B5EF4-FFF2-40B4-BE49-F238E27FC236}">
                  <a16:creationId xmlns:a16="http://schemas.microsoft.com/office/drawing/2014/main" id="{6AE9407D-AB95-4F11-AAC0-5B2A174DBA82}"/>
                </a:ext>
              </a:extLst>
            </p:cNvPr>
            <p:cNvSpPr txBox="1"/>
            <p:nvPr/>
          </p:nvSpPr>
          <p:spPr>
            <a:xfrm>
              <a:off x="8823409" y="2084382"/>
              <a:ext cx="425116" cy="369332"/>
            </a:xfrm>
            <a:prstGeom prst="rect">
              <a:avLst/>
            </a:prstGeom>
            <a:noFill/>
          </p:spPr>
          <p:txBody>
            <a:bodyPr wrap="none" rtlCol="0">
              <a:spAutoFit/>
            </a:bodyPr>
            <a:lstStyle/>
            <a:p>
              <a:r>
                <a:rPr lang="en-US" dirty="0"/>
                <a:t>B+</a:t>
              </a:r>
            </a:p>
          </p:txBody>
        </p:sp>
        <p:cxnSp>
          <p:nvCxnSpPr>
            <p:cNvPr id="43" name="Straight Arrow Connector 42">
              <a:extLst>
                <a:ext uri="{FF2B5EF4-FFF2-40B4-BE49-F238E27FC236}">
                  <a16:creationId xmlns:a16="http://schemas.microsoft.com/office/drawing/2014/main" id="{3A1622EA-7CBA-4148-95A3-4F2856152244}"/>
                </a:ext>
              </a:extLst>
            </p:cNvPr>
            <p:cNvCxnSpPr>
              <a:cxnSpLocks/>
            </p:cNvCxnSpPr>
            <p:nvPr/>
          </p:nvCxnSpPr>
          <p:spPr>
            <a:xfrm flipH="1">
              <a:off x="9741224" y="2926701"/>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12D63F12-E9EB-43A7-8B93-7E6565108B53}"/>
                </a:ext>
              </a:extLst>
            </p:cNvPr>
            <p:cNvCxnSpPr>
              <a:cxnSpLocks/>
            </p:cNvCxnSpPr>
            <p:nvPr/>
          </p:nvCxnSpPr>
          <p:spPr>
            <a:xfrm flipH="1">
              <a:off x="9741224" y="2417919"/>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5A4FE6F0-DAD1-47AF-A834-51C2249534F3}"/>
                </a:ext>
              </a:extLst>
            </p:cNvPr>
            <p:cNvCxnSpPr>
              <a:cxnSpLocks/>
            </p:cNvCxnSpPr>
            <p:nvPr/>
          </p:nvCxnSpPr>
          <p:spPr>
            <a:xfrm flipH="1">
              <a:off x="11318869" y="2417919"/>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EF64B83B-4D95-4F1E-B316-F79C963412BF}"/>
                </a:ext>
              </a:extLst>
            </p:cNvPr>
            <p:cNvSpPr txBox="1"/>
            <p:nvPr/>
          </p:nvSpPr>
          <p:spPr>
            <a:xfrm>
              <a:off x="9797351" y="1984473"/>
              <a:ext cx="388248" cy="369332"/>
            </a:xfrm>
            <a:prstGeom prst="rect">
              <a:avLst/>
            </a:prstGeom>
            <a:noFill/>
          </p:spPr>
          <p:txBody>
            <a:bodyPr wrap="none" rtlCol="0">
              <a:spAutoFit/>
            </a:bodyPr>
            <a:lstStyle/>
            <a:p>
              <a:r>
                <a:rPr lang="en-US" dirty="0"/>
                <a:t>A-</a:t>
              </a:r>
            </a:p>
          </p:txBody>
        </p:sp>
        <p:sp>
          <p:nvSpPr>
            <p:cNvPr id="47" name="TextBox 46">
              <a:extLst>
                <a:ext uri="{FF2B5EF4-FFF2-40B4-BE49-F238E27FC236}">
                  <a16:creationId xmlns:a16="http://schemas.microsoft.com/office/drawing/2014/main" id="{56AC8013-C6A2-42C7-97DE-312483A31598}"/>
                </a:ext>
              </a:extLst>
            </p:cNvPr>
            <p:cNvSpPr txBox="1"/>
            <p:nvPr/>
          </p:nvSpPr>
          <p:spPr>
            <a:xfrm>
              <a:off x="11352844" y="2068883"/>
              <a:ext cx="433132" cy="369332"/>
            </a:xfrm>
            <a:prstGeom prst="rect">
              <a:avLst/>
            </a:prstGeom>
            <a:noFill/>
          </p:spPr>
          <p:txBody>
            <a:bodyPr wrap="none" rtlCol="0">
              <a:spAutoFit/>
            </a:bodyPr>
            <a:lstStyle/>
            <a:p>
              <a:r>
                <a:rPr lang="en-US" dirty="0">
                  <a:solidFill>
                    <a:srgbClr val="FF0000"/>
                  </a:solidFill>
                </a:rPr>
                <a:t>A+</a:t>
              </a:r>
            </a:p>
          </p:txBody>
        </p:sp>
        <p:cxnSp>
          <p:nvCxnSpPr>
            <p:cNvPr id="48" name="Straight Arrow Connector 47">
              <a:extLst>
                <a:ext uri="{FF2B5EF4-FFF2-40B4-BE49-F238E27FC236}">
                  <a16:creationId xmlns:a16="http://schemas.microsoft.com/office/drawing/2014/main" id="{A030FC33-7E46-410D-AB08-5AEBAEACBEC4}"/>
                </a:ext>
              </a:extLst>
            </p:cNvPr>
            <p:cNvCxnSpPr>
              <a:cxnSpLocks/>
            </p:cNvCxnSpPr>
            <p:nvPr/>
          </p:nvCxnSpPr>
          <p:spPr>
            <a:xfrm flipH="1">
              <a:off x="2113896" y="2918986"/>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49" name="Straight Arrow Connector 48">
              <a:extLst>
                <a:ext uri="{FF2B5EF4-FFF2-40B4-BE49-F238E27FC236}">
                  <a16:creationId xmlns:a16="http://schemas.microsoft.com/office/drawing/2014/main" id="{16CC5C57-2EC3-4522-9CDC-3E85FD20AEC4}"/>
                </a:ext>
              </a:extLst>
            </p:cNvPr>
            <p:cNvCxnSpPr>
              <a:cxnSpLocks/>
            </p:cNvCxnSpPr>
            <p:nvPr/>
          </p:nvCxnSpPr>
          <p:spPr>
            <a:xfrm flipH="1">
              <a:off x="2113896" y="2410204"/>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50" name="Straight Arrow Connector 49">
              <a:extLst>
                <a:ext uri="{FF2B5EF4-FFF2-40B4-BE49-F238E27FC236}">
                  <a16:creationId xmlns:a16="http://schemas.microsoft.com/office/drawing/2014/main" id="{DE35CC8D-085E-4888-85E1-63FA4668770D}"/>
                </a:ext>
              </a:extLst>
            </p:cNvPr>
            <p:cNvCxnSpPr>
              <a:cxnSpLocks/>
            </p:cNvCxnSpPr>
            <p:nvPr/>
          </p:nvCxnSpPr>
          <p:spPr>
            <a:xfrm flipH="1">
              <a:off x="3691541" y="2410204"/>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51" name="TextBox 50">
              <a:extLst>
                <a:ext uri="{FF2B5EF4-FFF2-40B4-BE49-F238E27FC236}">
                  <a16:creationId xmlns:a16="http://schemas.microsoft.com/office/drawing/2014/main" id="{978BFBB2-45DE-428A-A015-54FAA18A66C7}"/>
                </a:ext>
              </a:extLst>
            </p:cNvPr>
            <p:cNvSpPr txBox="1"/>
            <p:nvPr/>
          </p:nvSpPr>
          <p:spPr>
            <a:xfrm>
              <a:off x="2145358" y="2061168"/>
              <a:ext cx="397866" cy="369332"/>
            </a:xfrm>
            <a:prstGeom prst="rect">
              <a:avLst/>
            </a:prstGeom>
            <a:noFill/>
          </p:spPr>
          <p:txBody>
            <a:bodyPr wrap="none" rtlCol="0">
              <a:spAutoFit/>
            </a:bodyPr>
            <a:lstStyle/>
            <a:p>
              <a:r>
                <a:rPr lang="en-US" dirty="0"/>
                <a:t>D-</a:t>
              </a:r>
            </a:p>
          </p:txBody>
        </p:sp>
        <p:sp>
          <p:nvSpPr>
            <p:cNvPr id="52" name="TextBox 51">
              <a:extLst>
                <a:ext uri="{FF2B5EF4-FFF2-40B4-BE49-F238E27FC236}">
                  <a16:creationId xmlns:a16="http://schemas.microsoft.com/office/drawing/2014/main" id="{DCD6F1F6-7938-41FA-9ABF-200922B153FD}"/>
                </a:ext>
              </a:extLst>
            </p:cNvPr>
            <p:cNvSpPr txBox="1"/>
            <p:nvPr/>
          </p:nvSpPr>
          <p:spPr>
            <a:xfrm>
              <a:off x="3779412" y="2061168"/>
              <a:ext cx="442750" cy="369332"/>
            </a:xfrm>
            <a:prstGeom prst="rect">
              <a:avLst/>
            </a:prstGeom>
            <a:noFill/>
          </p:spPr>
          <p:txBody>
            <a:bodyPr wrap="none" rtlCol="0">
              <a:spAutoFit/>
            </a:bodyPr>
            <a:lstStyle/>
            <a:p>
              <a:r>
                <a:rPr lang="en-US" dirty="0"/>
                <a:t>D+</a:t>
              </a:r>
            </a:p>
          </p:txBody>
        </p:sp>
        <p:cxnSp>
          <p:nvCxnSpPr>
            <p:cNvPr id="53" name="Straight Arrow Connector 52">
              <a:extLst>
                <a:ext uri="{FF2B5EF4-FFF2-40B4-BE49-F238E27FC236}">
                  <a16:creationId xmlns:a16="http://schemas.microsoft.com/office/drawing/2014/main" id="{69F64AB8-5EED-4087-BFCF-963B5E1BD39A}"/>
                </a:ext>
              </a:extLst>
            </p:cNvPr>
            <p:cNvCxnSpPr>
              <a:cxnSpLocks/>
            </p:cNvCxnSpPr>
            <p:nvPr/>
          </p:nvCxnSpPr>
          <p:spPr>
            <a:xfrm flipH="1">
              <a:off x="-288312" y="2946073"/>
              <a:ext cx="2283372"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949867E1-13E4-4A2F-8D6D-6E83D1282B1A}"/>
                </a:ext>
              </a:extLst>
            </p:cNvPr>
            <p:cNvCxnSpPr>
              <a:cxnSpLocks/>
            </p:cNvCxnSpPr>
            <p:nvPr/>
          </p:nvCxnSpPr>
          <p:spPr>
            <a:xfrm flipH="1">
              <a:off x="-288312" y="2437291"/>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cxnSp>
          <p:nvCxnSpPr>
            <p:cNvPr id="55" name="Straight Arrow Connector 54">
              <a:extLst>
                <a:ext uri="{FF2B5EF4-FFF2-40B4-BE49-F238E27FC236}">
                  <a16:creationId xmlns:a16="http://schemas.microsoft.com/office/drawing/2014/main" id="{6F89FF44-19EA-4E19-A91E-581532A20E42}"/>
                </a:ext>
              </a:extLst>
            </p:cNvPr>
            <p:cNvCxnSpPr>
              <a:cxnSpLocks/>
            </p:cNvCxnSpPr>
            <p:nvPr/>
          </p:nvCxnSpPr>
          <p:spPr>
            <a:xfrm flipH="1">
              <a:off x="1289333" y="2437291"/>
              <a:ext cx="680919" cy="0"/>
            </a:xfrm>
            <a:prstGeom prst="straightConnector1">
              <a:avLst/>
            </a:prstGeom>
            <a:ln w="111125">
              <a:miter lim="800000"/>
              <a:headEnd type="triangle"/>
              <a:tailEnd type="oval"/>
            </a:ln>
          </p:spPr>
          <p:style>
            <a:lnRef idx="3">
              <a:schemeClr val="accent2"/>
            </a:lnRef>
            <a:fillRef idx="0">
              <a:schemeClr val="accent2"/>
            </a:fillRef>
            <a:effectRef idx="2">
              <a:schemeClr val="accent2"/>
            </a:effectRef>
            <a:fontRef idx="minor">
              <a:schemeClr val="tx1"/>
            </a:fontRef>
          </p:style>
        </p:cxnSp>
        <p:sp>
          <p:nvSpPr>
            <p:cNvPr id="56" name="TextBox 55">
              <a:extLst>
                <a:ext uri="{FF2B5EF4-FFF2-40B4-BE49-F238E27FC236}">
                  <a16:creationId xmlns:a16="http://schemas.microsoft.com/office/drawing/2014/main" id="{0528CF14-E405-46E0-983C-567E994D2098}"/>
                </a:ext>
              </a:extLst>
            </p:cNvPr>
            <p:cNvSpPr txBox="1"/>
            <p:nvPr/>
          </p:nvSpPr>
          <p:spPr>
            <a:xfrm>
              <a:off x="-256850" y="2088255"/>
              <a:ext cx="397866" cy="369332"/>
            </a:xfrm>
            <a:prstGeom prst="rect">
              <a:avLst/>
            </a:prstGeom>
            <a:noFill/>
          </p:spPr>
          <p:txBody>
            <a:bodyPr wrap="none" rtlCol="0">
              <a:spAutoFit/>
            </a:bodyPr>
            <a:lstStyle/>
            <a:p>
              <a:r>
                <a:rPr lang="en-US" dirty="0"/>
                <a:t>D-</a:t>
              </a:r>
            </a:p>
          </p:txBody>
        </p:sp>
        <p:sp>
          <p:nvSpPr>
            <p:cNvPr id="57" name="TextBox 56">
              <a:extLst>
                <a:ext uri="{FF2B5EF4-FFF2-40B4-BE49-F238E27FC236}">
                  <a16:creationId xmlns:a16="http://schemas.microsoft.com/office/drawing/2014/main" id="{1AED159E-74CB-4719-85AF-89422615784C}"/>
                </a:ext>
              </a:extLst>
            </p:cNvPr>
            <p:cNvSpPr txBox="1"/>
            <p:nvPr/>
          </p:nvSpPr>
          <p:spPr>
            <a:xfrm>
              <a:off x="1377204" y="2088255"/>
              <a:ext cx="405880" cy="369332"/>
            </a:xfrm>
            <a:prstGeom prst="rect">
              <a:avLst/>
            </a:prstGeom>
            <a:noFill/>
          </p:spPr>
          <p:txBody>
            <a:bodyPr wrap="none" rtlCol="0">
              <a:spAutoFit/>
            </a:bodyPr>
            <a:lstStyle/>
            <a:p>
              <a:r>
                <a:rPr lang="en-US" b="1" dirty="0">
                  <a:solidFill>
                    <a:srgbClr val="FF0000"/>
                  </a:solidFill>
                </a:rPr>
                <a:t>F+</a:t>
              </a:r>
            </a:p>
          </p:txBody>
        </p:sp>
      </p:grpSp>
      <p:pic>
        <p:nvPicPr>
          <p:cNvPr id="3" name="Picture 2">
            <a:extLst>
              <a:ext uri="{FF2B5EF4-FFF2-40B4-BE49-F238E27FC236}">
                <a16:creationId xmlns:a16="http://schemas.microsoft.com/office/drawing/2014/main" id="{FDAE89B8-36B2-440C-872C-B2DBBC5AD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4" y="44562"/>
            <a:ext cx="2135144" cy="1601358"/>
          </a:xfrm>
          <a:prstGeom prst="rect">
            <a:avLst/>
          </a:prstGeom>
        </p:spPr>
      </p:pic>
      <p:pic>
        <p:nvPicPr>
          <p:cNvPr id="2" name="Picture 1">
            <a:extLst>
              <a:ext uri="{FF2B5EF4-FFF2-40B4-BE49-F238E27FC236}">
                <a16:creationId xmlns:a16="http://schemas.microsoft.com/office/drawing/2014/main" id="{9EC8CBD7-A7BE-A5FC-BC7C-06EC26B68482}"/>
              </a:ext>
            </a:extLst>
          </p:cNvPr>
          <p:cNvPicPr>
            <a:picLocks noChangeAspect="1"/>
          </p:cNvPicPr>
          <p:nvPr/>
        </p:nvPicPr>
        <p:blipFill>
          <a:blip r:embed="rId3"/>
          <a:stretch>
            <a:fillRect/>
          </a:stretch>
        </p:blipFill>
        <p:spPr>
          <a:xfrm>
            <a:off x="7386755" y="42829"/>
            <a:ext cx="4728850" cy="2659978"/>
          </a:xfrm>
          <a:prstGeom prst="rect">
            <a:avLst/>
          </a:prstGeom>
        </p:spPr>
      </p:pic>
      <p:sp>
        <p:nvSpPr>
          <p:cNvPr id="11" name="TextBox 10">
            <a:extLst>
              <a:ext uri="{FF2B5EF4-FFF2-40B4-BE49-F238E27FC236}">
                <a16:creationId xmlns:a16="http://schemas.microsoft.com/office/drawing/2014/main" id="{DB079FF6-70F3-4963-6E5D-64EE73BE2C74}"/>
              </a:ext>
            </a:extLst>
          </p:cNvPr>
          <p:cNvSpPr txBox="1"/>
          <p:nvPr/>
        </p:nvSpPr>
        <p:spPr>
          <a:xfrm>
            <a:off x="2846536" y="267151"/>
            <a:ext cx="6184230" cy="2092881"/>
          </a:xfrm>
          <a:prstGeom prst="rect">
            <a:avLst/>
          </a:prstGeom>
          <a:noFill/>
        </p:spPr>
        <p:txBody>
          <a:bodyPr wrap="square">
            <a:spAutoFit/>
          </a:bodyPr>
          <a:lstStyle/>
          <a:p>
            <a:pPr lvl="1"/>
            <a:r>
              <a:rPr lang="en-US" sz="2000" dirty="0"/>
              <a:t>Grade Calculator</a:t>
            </a:r>
          </a:p>
          <a:p>
            <a:pPr lvl="2"/>
            <a:r>
              <a:rPr lang="en-US" dirty="0"/>
              <a:t>    A &gt;= 90</a:t>
            </a:r>
          </a:p>
          <a:p>
            <a:pPr lvl="2"/>
            <a:r>
              <a:rPr lang="en-US" dirty="0"/>
              <a:t>    B &gt;= 80</a:t>
            </a:r>
          </a:p>
          <a:p>
            <a:pPr lvl="2"/>
            <a:r>
              <a:rPr lang="en-US" dirty="0"/>
              <a:t>    C &gt;= 70</a:t>
            </a:r>
          </a:p>
          <a:p>
            <a:pPr lvl="2"/>
            <a:r>
              <a:rPr lang="en-US" dirty="0"/>
              <a:t>    D &gt;= 60</a:t>
            </a:r>
          </a:p>
          <a:p>
            <a:pPr lvl="2"/>
            <a:r>
              <a:rPr lang="en-US" dirty="0"/>
              <a:t>    F &lt; 60</a:t>
            </a:r>
          </a:p>
          <a:p>
            <a:pPr lvl="1"/>
            <a:r>
              <a:rPr lang="en-US" sz="2000" dirty="0"/>
              <a:t>Use if-</a:t>
            </a:r>
            <a:r>
              <a:rPr lang="en-US" sz="2000" dirty="0" err="1"/>
              <a:t>elif</a:t>
            </a:r>
            <a:r>
              <a:rPr lang="en-US" sz="2000" dirty="0"/>
              <a:t>-else</a:t>
            </a:r>
          </a:p>
        </p:txBody>
      </p:sp>
      <p:sp>
        <p:nvSpPr>
          <p:cNvPr id="16" name="TextBox 15">
            <a:extLst>
              <a:ext uri="{FF2B5EF4-FFF2-40B4-BE49-F238E27FC236}">
                <a16:creationId xmlns:a16="http://schemas.microsoft.com/office/drawing/2014/main" id="{68110D97-D6A2-5DB6-E55F-C120BB7FB899}"/>
              </a:ext>
            </a:extLst>
          </p:cNvPr>
          <p:cNvSpPr txBox="1"/>
          <p:nvPr/>
        </p:nvSpPr>
        <p:spPr>
          <a:xfrm>
            <a:off x="0" y="5327883"/>
            <a:ext cx="851515" cy="369332"/>
          </a:xfrm>
          <a:prstGeom prst="rect">
            <a:avLst/>
          </a:prstGeom>
          <a:noFill/>
        </p:spPr>
        <p:txBody>
          <a:bodyPr wrap="none" rtlCol="0">
            <a:spAutoFit/>
          </a:bodyPr>
          <a:lstStyle/>
          <a:p>
            <a:r>
              <a:rPr lang="en-US" dirty="0"/>
              <a:t>Stretch</a:t>
            </a:r>
          </a:p>
        </p:txBody>
      </p:sp>
      <p:sp>
        <p:nvSpPr>
          <p:cNvPr id="22" name="TextBox 21">
            <a:extLst>
              <a:ext uri="{FF2B5EF4-FFF2-40B4-BE49-F238E27FC236}">
                <a16:creationId xmlns:a16="http://schemas.microsoft.com/office/drawing/2014/main" id="{09F68567-BD17-C2E4-7627-19619A35E645}"/>
              </a:ext>
            </a:extLst>
          </p:cNvPr>
          <p:cNvSpPr txBox="1"/>
          <p:nvPr/>
        </p:nvSpPr>
        <p:spPr>
          <a:xfrm>
            <a:off x="6666064" y="405256"/>
            <a:ext cx="1223412" cy="369332"/>
          </a:xfrm>
          <a:prstGeom prst="rect">
            <a:avLst/>
          </a:prstGeom>
          <a:noFill/>
        </p:spPr>
        <p:txBody>
          <a:bodyPr wrap="none" rtlCol="0">
            <a:spAutoFit/>
          </a:bodyPr>
          <a:lstStyle/>
          <a:p>
            <a:r>
              <a:rPr lang="en-US" dirty="0"/>
              <a:t>Remember</a:t>
            </a:r>
          </a:p>
        </p:txBody>
      </p:sp>
      <p:sp>
        <p:nvSpPr>
          <p:cNvPr id="23" name="TextBox 22">
            <a:extLst>
              <a:ext uri="{FF2B5EF4-FFF2-40B4-BE49-F238E27FC236}">
                <a16:creationId xmlns:a16="http://schemas.microsoft.com/office/drawing/2014/main" id="{1EC9CA30-2ED8-72FF-B4E2-E5C0D5A3A52C}"/>
              </a:ext>
            </a:extLst>
          </p:cNvPr>
          <p:cNvSpPr txBox="1"/>
          <p:nvPr/>
        </p:nvSpPr>
        <p:spPr>
          <a:xfrm>
            <a:off x="205400" y="3091874"/>
            <a:ext cx="1151277" cy="369332"/>
          </a:xfrm>
          <a:prstGeom prst="rect">
            <a:avLst/>
          </a:prstGeom>
          <a:noFill/>
        </p:spPr>
        <p:txBody>
          <a:bodyPr wrap="none" rtlCol="0">
            <a:spAutoFit/>
          </a:bodyPr>
          <a:lstStyle/>
          <a:p>
            <a:r>
              <a:rPr lang="en-US" dirty="0"/>
              <a:t>Main Goal</a:t>
            </a:r>
          </a:p>
        </p:txBody>
      </p:sp>
      <p:sp>
        <p:nvSpPr>
          <p:cNvPr id="25" name="TextBox 24">
            <a:extLst>
              <a:ext uri="{FF2B5EF4-FFF2-40B4-BE49-F238E27FC236}">
                <a16:creationId xmlns:a16="http://schemas.microsoft.com/office/drawing/2014/main" id="{F25E22EA-4B51-9146-5863-61436A3EC680}"/>
              </a:ext>
            </a:extLst>
          </p:cNvPr>
          <p:cNvSpPr txBox="1"/>
          <p:nvPr/>
        </p:nvSpPr>
        <p:spPr>
          <a:xfrm>
            <a:off x="2408836" y="2294690"/>
            <a:ext cx="6208294" cy="923330"/>
          </a:xfrm>
          <a:prstGeom prst="rect">
            <a:avLst/>
          </a:prstGeom>
          <a:noFill/>
        </p:spPr>
        <p:txBody>
          <a:bodyPr wrap="square">
            <a:spAutoFit/>
          </a:bodyPr>
          <a:lstStyle/>
          <a:p>
            <a:pPr lvl="2"/>
            <a:r>
              <a:rPr lang="en-US" sz="1800" dirty="0"/>
              <a:t>Ask user</a:t>
            </a:r>
          </a:p>
          <a:p>
            <a:pPr lvl="2"/>
            <a:r>
              <a:rPr lang="en-US" sz="1800" dirty="0"/>
              <a:t>Determine Letter grade, indicate if passed the class</a:t>
            </a:r>
          </a:p>
          <a:p>
            <a:pPr lvl="2"/>
            <a:r>
              <a:rPr lang="en-US" sz="1800" dirty="0"/>
              <a:t>Use variables and only 1 print </a:t>
            </a:r>
          </a:p>
        </p:txBody>
      </p:sp>
    </p:spTree>
    <p:extLst>
      <p:ext uri="{BB962C8B-B14F-4D97-AF65-F5344CB8AC3E}">
        <p14:creationId xmlns:p14="http://schemas.microsoft.com/office/powerpoint/2010/main" val="309381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anim calcmode="lin" valueType="num">
                                      <p:cBhvr>
                                        <p:cTn id="16" dur="1000" fill="hold"/>
                                        <p:tgtEl>
                                          <p:spTgt spid="58"/>
                                        </p:tgtEl>
                                        <p:attrNameLst>
                                          <p:attrName>ppt_x</p:attrName>
                                        </p:attrNameLst>
                                      </p:cBhvr>
                                      <p:tavLst>
                                        <p:tav tm="0">
                                          <p:val>
                                            <p:strVal val="#ppt_x"/>
                                          </p:val>
                                        </p:tav>
                                        <p:tav tm="100000">
                                          <p:val>
                                            <p:strVal val="#ppt_x"/>
                                          </p:val>
                                        </p:tav>
                                      </p:tavLst>
                                    </p:anim>
                                    <p:anim calcmode="lin" valueType="num">
                                      <p:cBhvr>
                                        <p:cTn id="1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32E9-264A-4341-BAFB-4F3284370B06}"/>
              </a:ext>
            </a:extLst>
          </p:cNvPr>
          <p:cNvSpPr>
            <a:spLocks noGrp="1"/>
          </p:cNvSpPr>
          <p:nvPr>
            <p:ph type="title"/>
          </p:nvPr>
        </p:nvSpPr>
        <p:spPr/>
        <p:txBody>
          <a:bodyPr/>
          <a:lstStyle/>
          <a:p>
            <a:r>
              <a:rPr lang="en-US"/>
              <a:t>Prove</a:t>
            </a:r>
            <a:endParaRPr lang="en-US" dirty="0"/>
          </a:p>
        </p:txBody>
      </p:sp>
      <p:sp>
        <p:nvSpPr>
          <p:cNvPr id="3" name="Content Placeholder 2">
            <a:extLst>
              <a:ext uri="{FF2B5EF4-FFF2-40B4-BE49-F238E27FC236}">
                <a16:creationId xmlns:a16="http://schemas.microsoft.com/office/drawing/2014/main" id="{CAE2FE2C-5176-4204-804F-29C92D619B1B}"/>
              </a:ext>
            </a:extLst>
          </p:cNvPr>
          <p:cNvSpPr>
            <a:spLocks noGrp="1"/>
          </p:cNvSpPr>
          <p:nvPr>
            <p:ph sz="half" idx="1"/>
          </p:nvPr>
        </p:nvSpPr>
        <p:spPr>
          <a:xfrm>
            <a:off x="5743575" y="0"/>
            <a:ext cx="6448425" cy="6858000"/>
          </a:xfrm>
        </p:spPr>
        <p:txBody>
          <a:bodyPr>
            <a:normAutofit fontScale="62500" lnSpcReduction="20000"/>
          </a:bodyPr>
          <a:lstStyle/>
          <a:p>
            <a:r>
              <a:rPr lang="en-US" dirty="0"/>
              <a:t>Overview</a:t>
            </a:r>
          </a:p>
          <a:p>
            <a:pPr lvl="1"/>
            <a:r>
              <a:rPr lang="en-US" dirty="0"/>
              <a:t>In a text-based adventure game, the user is presented a scenario with different options. Depending on the option they choose, they have different consequences, which in turn present different choices for the next action</a:t>
            </a:r>
          </a:p>
          <a:p>
            <a:r>
              <a:rPr lang="en-US" dirty="0"/>
              <a:t>Program the following:</a:t>
            </a:r>
          </a:p>
          <a:p>
            <a:pPr lvl="1"/>
            <a:r>
              <a:rPr lang="en-US" dirty="0"/>
              <a:t>Have three levels of scenarios with possible choices. </a:t>
            </a:r>
            <a:r>
              <a:rPr lang="en-US" b="1" dirty="0"/>
              <a:t>Comment Scenarios</a:t>
            </a:r>
          </a:p>
          <a:p>
            <a:pPr lvl="1"/>
            <a:r>
              <a:rPr lang="en-US" dirty="0"/>
              <a:t>At least one of your scenarios must have more than two possible choices.</a:t>
            </a:r>
          </a:p>
          <a:p>
            <a:pPr lvl="1"/>
            <a:r>
              <a:rPr lang="en-US" dirty="0"/>
              <a:t>In each prompt, write the choices in ALL CAPS, </a:t>
            </a:r>
          </a:p>
          <a:p>
            <a:pPr lvl="1"/>
            <a:r>
              <a:rPr lang="en-US" dirty="0"/>
              <a:t>When checking the user's responses, you should match on the keyword</a:t>
            </a:r>
          </a:p>
          <a:p>
            <a:pPr lvl="1"/>
            <a:r>
              <a:rPr lang="en-US" dirty="0"/>
              <a:t>Making different choices should take you to different scenarios</a:t>
            </a:r>
          </a:p>
          <a:p>
            <a:pPr lvl="1"/>
            <a:r>
              <a:rPr lang="en-US" dirty="0"/>
              <a:t>Choices should only work for the correct question.</a:t>
            </a:r>
          </a:p>
          <a:p>
            <a:pPr lvl="2"/>
            <a:r>
              <a:rPr lang="en-US" dirty="0"/>
              <a:t>In other words, if one scenario resulted in choices of Run/Hide, but another resulted in choices Follow/Look, you should not be able to respond with "Follow" to the question that asked for Run/Hide.</a:t>
            </a:r>
          </a:p>
          <a:p>
            <a:pPr lvl="2"/>
            <a:r>
              <a:rPr lang="en-US" dirty="0"/>
              <a:t>A good way to accomplish this is to have a series of nested if statements. (That is, the print and then the next if statement will be within the body/block of the first if statement.)</a:t>
            </a:r>
          </a:p>
          <a:p>
            <a:pPr lvl="1"/>
            <a:r>
              <a:rPr lang="en-US" dirty="0"/>
              <a:t>For each question, you should provide an "else" clause to handle the case that the user tries to type something other than the possible choices. It is up to you how to handle this case.</a:t>
            </a:r>
          </a:p>
          <a:p>
            <a:r>
              <a:rPr lang="en-US" dirty="0"/>
              <a:t>Make it your own</a:t>
            </a:r>
          </a:p>
          <a:p>
            <a:r>
              <a:rPr lang="en-US" dirty="0"/>
              <a:t>Submission</a:t>
            </a:r>
          </a:p>
          <a:p>
            <a:pPr lvl="1"/>
            <a:r>
              <a:rPr lang="en-US" dirty="0"/>
              <a:t>Upload program (the .</a:t>
            </a:r>
            <a:r>
              <a:rPr lang="en-US" dirty="0" err="1"/>
              <a:t>py</a:t>
            </a:r>
            <a:r>
              <a:rPr lang="en-US" dirty="0"/>
              <a:t> file) to the assignment</a:t>
            </a:r>
          </a:p>
          <a:p>
            <a:pPr lvl="1"/>
            <a:r>
              <a:rPr lang="en-US" dirty="0"/>
              <a:t>Submission Comment: What you think you did and 1-2 sentences justify your that describes your effort</a:t>
            </a:r>
          </a:p>
          <a:p>
            <a:pPr lvl="1"/>
            <a:r>
              <a:rPr lang="en-US" dirty="0"/>
              <a:t>1 = Some attempt made,     2 = Developing (but significantly deficient),     3 = Slightly deficient,     4 = Meets requirements,     5 = Made it your own</a:t>
            </a:r>
          </a:p>
          <a:p>
            <a:endParaRPr lang="en-US" dirty="0"/>
          </a:p>
        </p:txBody>
      </p:sp>
      <p:sp>
        <p:nvSpPr>
          <p:cNvPr id="5" name="Content Placeholder 4">
            <a:extLst>
              <a:ext uri="{FF2B5EF4-FFF2-40B4-BE49-F238E27FC236}">
                <a16:creationId xmlns:a16="http://schemas.microsoft.com/office/drawing/2014/main" id="{3FCDD290-B216-4E55-A8B1-8B1C0049F8DC}"/>
              </a:ext>
            </a:extLst>
          </p:cNvPr>
          <p:cNvSpPr>
            <a:spLocks noGrp="1"/>
          </p:cNvSpPr>
          <p:nvPr>
            <p:ph sz="half" idx="2"/>
          </p:nvPr>
        </p:nvSpPr>
        <p:spPr>
          <a:xfrm>
            <a:off x="276225" y="2336800"/>
            <a:ext cx="5181600" cy="4368800"/>
          </a:xfrm>
        </p:spPr>
        <p:txBody>
          <a:bodyPr>
            <a:normAutofit fontScale="62500" lnSpcReduction="20000"/>
          </a:bodyPr>
          <a:lstStyle/>
          <a:p>
            <a:r>
              <a:rPr lang="en-US" i="1" dirty="0"/>
              <a:t>You are walking through a dark forest and find two items: a MATCH and a FLASHLIGHT. Which one do you want to pick up?</a:t>
            </a:r>
          </a:p>
          <a:p>
            <a:pPr lvl="1"/>
            <a:r>
              <a:rPr lang="en-US" i="1" dirty="0"/>
              <a:t>match</a:t>
            </a:r>
          </a:p>
          <a:p>
            <a:r>
              <a:rPr lang="en-US" i="1" dirty="0"/>
              <a:t>You pick up the match and strike it, and for an instant, the forest around you is illuminated. You see a large grizzly bear, and then the match burns out. Do you want to RUN, or HIDE behind a tree?</a:t>
            </a:r>
          </a:p>
          <a:p>
            <a:pPr lvl="1"/>
            <a:r>
              <a:rPr lang="en-US" i="1" dirty="0" err="1"/>
              <a:t>flasHliGht</a:t>
            </a:r>
            <a:endParaRPr lang="en-US" i="1" dirty="0"/>
          </a:p>
          <a:p>
            <a:r>
              <a:rPr lang="en-US" i="1" dirty="0"/>
              <a:t>You pick up the flashlight and turn it on. You see the pathway lit up in front of you, but you thought you also heard something off to the side. Do you want to FOLLOW the path or LOOK in the trees for the thing that made the noise?</a:t>
            </a:r>
          </a:p>
          <a:p>
            <a:pPr lvl="1"/>
            <a:endParaRPr lang="en-US" dirty="0"/>
          </a:p>
        </p:txBody>
      </p:sp>
      <p:sp>
        <p:nvSpPr>
          <p:cNvPr id="6" name="TextBox 5">
            <a:extLst>
              <a:ext uri="{FF2B5EF4-FFF2-40B4-BE49-F238E27FC236}">
                <a16:creationId xmlns:a16="http://schemas.microsoft.com/office/drawing/2014/main" id="{A542EA68-8DC5-42E7-BB66-5E336543C0FD}"/>
              </a:ext>
            </a:extLst>
          </p:cNvPr>
          <p:cNvSpPr txBox="1"/>
          <p:nvPr/>
        </p:nvSpPr>
        <p:spPr>
          <a:xfrm>
            <a:off x="0" y="0"/>
            <a:ext cx="6138040" cy="369332"/>
          </a:xfrm>
          <a:prstGeom prst="rect">
            <a:avLst/>
          </a:prstGeom>
          <a:noFill/>
        </p:spPr>
        <p:txBody>
          <a:bodyPr wrap="square">
            <a:spAutoFit/>
          </a:bodyPr>
          <a:lstStyle/>
          <a:p>
            <a:r>
              <a:rPr lang="en-US" sz="1800" b="0" i="0" u="none" strike="noStrike" baseline="0" dirty="0">
                <a:latin typeface="TT1C2t00"/>
              </a:rPr>
              <a:t>Remember: We're Going on a Bear Hunt!</a:t>
            </a:r>
            <a:endParaRPr lang="en-US" dirty="0"/>
          </a:p>
        </p:txBody>
      </p:sp>
    </p:spTree>
    <p:extLst>
      <p:ext uri="{BB962C8B-B14F-4D97-AF65-F5344CB8AC3E}">
        <p14:creationId xmlns:p14="http://schemas.microsoft.com/office/powerpoint/2010/main" val="3931673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2" name="Striped Right Arrow 1">
            <a:extLst>
              <a:ext uri="{FF2B5EF4-FFF2-40B4-BE49-F238E27FC236}">
                <a16:creationId xmlns:a16="http://schemas.microsoft.com/office/drawing/2014/main" id="{1146FDA9-A96A-6788-6E98-40520488B817}"/>
              </a:ext>
            </a:extLst>
          </p:cNvPr>
          <p:cNvSpPr/>
          <p:nvPr/>
        </p:nvSpPr>
        <p:spPr>
          <a:xfrm>
            <a:off x="3233038" y="841818"/>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iped Right Arrow 8">
            <a:extLst>
              <a:ext uri="{FF2B5EF4-FFF2-40B4-BE49-F238E27FC236}">
                <a16:creationId xmlns:a16="http://schemas.microsoft.com/office/drawing/2014/main" id="{AAB3E9E3-813F-DC54-AFD1-C1C26D2B2610}"/>
              </a:ext>
            </a:extLst>
          </p:cNvPr>
          <p:cNvSpPr/>
          <p:nvPr/>
        </p:nvSpPr>
        <p:spPr>
          <a:xfrm>
            <a:off x="7569853" y="830637"/>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357C631-1CA6-8C77-5C78-5A73178266C6}"/>
              </a:ext>
            </a:extLst>
          </p:cNvPr>
          <p:cNvSpPr txBox="1"/>
          <p:nvPr/>
        </p:nvSpPr>
        <p:spPr>
          <a:xfrm>
            <a:off x="1419117" y="-41142"/>
            <a:ext cx="8274715" cy="1077218"/>
          </a:xfrm>
          <a:prstGeom prst="rect">
            <a:avLst/>
          </a:prstGeom>
          <a:noFill/>
        </p:spPr>
        <p:txBody>
          <a:bodyPr wrap="square">
            <a:spAutoFit/>
          </a:bodyPr>
          <a:lstStyle/>
          <a:p>
            <a:r>
              <a:rPr lang="en-US" sz="2800"/>
              <a:t>We solve people problems</a:t>
            </a:r>
          </a:p>
          <a:p>
            <a:r>
              <a:rPr lang="en-US"/>
              <a:t>Have I read the entire assignment?</a:t>
            </a:r>
          </a:p>
          <a:p>
            <a:endParaRPr lang="en-US"/>
          </a:p>
        </p:txBody>
      </p:sp>
      <p:sp>
        <p:nvSpPr>
          <p:cNvPr id="11" name="TextBox 10">
            <a:extLst>
              <a:ext uri="{FF2B5EF4-FFF2-40B4-BE49-F238E27FC236}">
                <a16:creationId xmlns:a16="http://schemas.microsoft.com/office/drawing/2014/main" id="{77EE3F40-E783-DB1F-4945-BA30A78353A5}"/>
              </a:ext>
            </a:extLst>
          </p:cNvPr>
          <p:cNvSpPr txBox="1"/>
          <p:nvPr/>
        </p:nvSpPr>
        <p:spPr>
          <a:xfrm>
            <a:off x="-258111" y="746432"/>
            <a:ext cx="3236177" cy="369332"/>
          </a:xfrm>
          <a:prstGeom prst="rect">
            <a:avLst/>
          </a:prstGeom>
          <a:noFill/>
        </p:spPr>
        <p:txBody>
          <a:bodyPr wrap="square">
            <a:spAutoFit/>
          </a:bodyPr>
          <a:lstStyle/>
          <a:p>
            <a:pPr lvl="1"/>
            <a:r>
              <a:rPr lang="en-US"/>
              <a:t>What are the inputs?</a:t>
            </a:r>
          </a:p>
        </p:txBody>
      </p:sp>
      <p:sp>
        <p:nvSpPr>
          <p:cNvPr id="13" name="TextBox 12">
            <a:extLst>
              <a:ext uri="{FF2B5EF4-FFF2-40B4-BE49-F238E27FC236}">
                <a16:creationId xmlns:a16="http://schemas.microsoft.com/office/drawing/2014/main" id="{15A94803-C1D5-478B-B334-0929D8552F86}"/>
              </a:ext>
            </a:extLst>
          </p:cNvPr>
          <p:cNvSpPr txBox="1"/>
          <p:nvPr/>
        </p:nvSpPr>
        <p:spPr>
          <a:xfrm>
            <a:off x="8078190" y="666522"/>
            <a:ext cx="3760939" cy="369332"/>
          </a:xfrm>
          <a:prstGeom prst="rect">
            <a:avLst/>
          </a:prstGeom>
          <a:noFill/>
        </p:spPr>
        <p:txBody>
          <a:bodyPr wrap="square">
            <a:spAutoFit/>
          </a:bodyPr>
          <a:lstStyle/>
          <a:p>
            <a:pPr lvl="1"/>
            <a:r>
              <a:rPr lang="en-US"/>
              <a:t>What are the outputs?</a:t>
            </a:r>
          </a:p>
        </p:txBody>
      </p:sp>
      <p:sp>
        <p:nvSpPr>
          <p:cNvPr id="15" name="TextBox 14">
            <a:extLst>
              <a:ext uri="{FF2B5EF4-FFF2-40B4-BE49-F238E27FC236}">
                <a16:creationId xmlns:a16="http://schemas.microsoft.com/office/drawing/2014/main" id="{DC12A739-53C3-5DA6-E678-AF014AE27F91}"/>
              </a:ext>
            </a:extLst>
          </p:cNvPr>
          <p:cNvSpPr txBox="1"/>
          <p:nvPr/>
        </p:nvSpPr>
        <p:spPr>
          <a:xfrm>
            <a:off x="3526093" y="685295"/>
            <a:ext cx="3993147" cy="369332"/>
          </a:xfrm>
          <a:prstGeom prst="rect">
            <a:avLst/>
          </a:prstGeom>
          <a:noFill/>
        </p:spPr>
        <p:txBody>
          <a:bodyPr wrap="square">
            <a:spAutoFit/>
          </a:bodyPr>
          <a:lstStyle/>
          <a:p>
            <a:pPr lvl="1"/>
            <a:r>
              <a:rPr lang="en-US"/>
              <a:t>How do inputs become outputs?</a:t>
            </a:r>
          </a:p>
        </p:txBody>
      </p:sp>
      <p:sp>
        <p:nvSpPr>
          <p:cNvPr id="10" name="TextBox 9">
            <a:extLst>
              <a:ext uri="{FF2B5EF4-FFF2-40B4-BE49-F238E27FC236}">
                <a16:creationId xmlns:a16="http://schemas.microsoft.com/office/drawing/2014/main" id="{B1060BF5-BDAE-DF80-40B0-5CB2F8A54A43}"/>
              </a:ext>
            </a:extLst>
          </p:cNvPr>
          <p:cNvSpPr txBox="1"/>
          <p:nvPr/>
        </p:nvSpPr>
        <p:spPr>
          <a:xfrm>
            <a:off x="11166506" y="5917446"/>
            <a:ext cx="1164920" cy="1200329"/>
          </a:xfrm>
          <a:prstGeom prst="rect">
            <a:avLst/>
          </a:prstGeom>
          <a:noFill/>
        </p:spPr>
        <p:txBody>
          <a:bodyPr wrap="square" rtlCol="0">
            <a:spAutoFit/>
          </a:bodyPr>
          <a:lstStyle/>
          <a:p>
            <a:r>
              <a:rPr lang="en-US" sz="7200"/>
              <a:t>📺</a:t>
            </a:r>
          </a:p>
        </p:txBody>
      </p:sp>
      <p:sp>
        <p:nvSpPr>
          <p:cNvPr id="12" name="TextBox 11">
            <a:extLst>
              <a:ext uri="{FF2B5EF4-FFF2-40B4-BE49-F238E27FC236}">
                <a16:creationId xmlns:a16="http://schemas.microsoft.com/office/drawing/2014/main" id="{38562774-A46E-F961-4F13-0AB6332A4A00}"/>
              </a:ext>
            </a:extLst>
          </p:cNvPr>
          <p:cNvSpPr txBox="1"/>
          <p:nvPr/>
        </p:nvSpPr>
        <p:spPr>
          <a:xfrm>
            <a:off x="-96427" y="2634764"/>
            <a:ext cx="1031051" cy="2123658"/>
          </a:xfrm>
          <a:prstGeom prst="rect">
            <a:avLst/>
          </a:prstGeom>
          <a:noFill/>
        </p:spPr>
        <p:txBody>
          <a:bodyPr wrap="none" rtlCol="0">
            <a:spAutoFit/>
          </a:bodyPr>
          <a:lstStyle/>
          <a:p>
            <a:r>
              <a:rPr lang="en-US" sz="6600"/>
              <a:t>⌨️</a:t>
            </a:r>
          </a:p>
          <a:p>
            <a:r>
              <a:rPr lang="en-US" sz="6600"/>
              <a:t>💾</a:t>
            </a:r>
            <a:endParaRPr lang="en-US"/>
          </a:p>
        </p:txBody>
      </p:sp>
      <p:sp>
        <p:nvSpPr>
          <p:cNvPr id="18" name="TextBox 17">
            <a:extLst>
              <a:ext uri="{FF2B5EF4-FFF2-40B4-BE49-F238E27FC236}">
                <a16:creationId xmlns:a16="http://schemas.microsoft.com/office/drawing/2014/main" id="{4199DA35-E673-00EC-6C75-7D939153818C}"/>
              </a:ext>
            </a:extLst>
          </p:cNvPr>
          <p:cNvSpPr txBox="1"/>
          <p:nvPr/>
        </p:nvSpPr>
        <p:spPr>
          <a:xfrm>
            <a:off x="305028" y="5188238"/>
            <a:ext cx="2528792" cy="923330"/>
          </a:xfrm>
          <a:prstGeom prst="rightArrowCallout">
            <a:avLst>
              <a:gd name="adj1" fmla="val 25000"/>
              <a:gd name="adj2" fmla="val 25000"/>
              <a:gd name="adj3" fmla="val 37209"/>
              <a:gd name="adj4" fmla="val 86365"/>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#Start here</a:t>
            </a:r>
          </a:p>
          <a:p>
            <a:r>
              <a:rPr lang="en-US" dirty="0"/>
              <a:t>print(“Hello World”)</a:t>
            </a:r>
          </a:p>
          <a:p>
            <a:r>
              <a:rPr lang="en-US" dirty="0"/>
              <a:t>#compile</a:t>
            </a:r>
          </a:p>
        </p:txBody>
      </p:sp>
      <p:sp>
        <p:nvSpPr>
          <p:cNvPr id="19" name="TextBox 18">
            <a:extLst>
              <a:ext uri="{FF2B5EF4-FFF2-40B4-BE49-F238E27FC236}">
                <a16:creationId xmlns:a16="http://schemas.microsoft.com/office/drawing/2014/main" id="{147B57D2-68FA-B112-DA83-2B9088EB2FEA}"/>
              </a:ext>
            </a:extLst>
          </p:cNvPr>
          <p:cNvSpPr txBox="1"/>
          <p:nvPr/>
        </p:nvSpPr>
        <p:spPr>
          <a:xfrm>
            <a:off x="2833820" y="4634240"/>
            <a:ext cx="2865522" cy="1754326"/>
          </a:xfrm>
          <a:prstGeom prst="rightArrowCallout">
            <a:avLst>
              <a:gd name="adj1" fmla="val 25000"/>
              <a:gd name="adj2" fmla="val 25000"/>
              <a:gd name="adj3" fmla="val 37209"/>
              <a:gd name="adj4" fmla="val 86365"/>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trike="sngStrike" dirty="0"/>
              <a:t>#Start here</a:t>
            </a:r>
          </a:p>
          <a:p>
            <a:r>
              <a:rPr lang="en-US" strike="sngStrike" dirty="0"/>
              <a:t>print(“Hello World”)</a:t>
            </a:r>
          </a:p>
          <a:p>
            <a:r>
              <a:rPr lang="en-US" strike="sngStrike" dirty="0"/>
              <a:t>#compile</a:t>
            </a:r>
          </a:p>
          <a:p>
            <a:r>
              <a:rPr lang="en-US" dirty="0"/>
              <a:t># input</a:t>
            </a:r>
          </a:p>
          <a:p>
            <a:r>
              <a:rPr lang="en-US" dirty="0"/>
              <a:t># process</a:t>
            </a:r>
          </a:p>
          <a:p>
            <a:r>
              <a:rPr lang="en-US" dirty="0"/>
              <a:t># output</a:t>
            </a:r>
          </a:p>
        </p:txBody>
      </p:sp>
      <p:pic>
        <p:nvPicPr>
          <p:cNvPr id="14" name="Picture 13">
            <a:extLst>
              <a:ext uri="{FF2B5EF4-FFF2-40B4-BE49-F238E27FC236}">
                <a16:creationId xmlns:a16="http://schemas.microsoft.com/office/drawing/2014/main" id="{70588A77-FBDE-820C-8143-5B8E00728A62}"/>
              </a:ext>
            </a:extLst>
          </p:cNvPr>
          <p:cNvPicPr>
            <a:picLocks noChangeAspect="1"/>
          </p:cNvPicPr>
          <p:nvPr/>
        </p:nvPicPr>
        <p:blipFill>
          <a:blip r:embed="rId3"/>
          <a:stretch>
            <a:fillRect/>
          </a:stretch>
        </p:blipFill>
        <p:spPr>
          <a:xfrm>
            <a:off x="43513" y="2341183"/>
            <a:ext cx="6243320" cy="3511868"/>
          </a:xfrm>
          <a:prstGeom prst="rect">
            <a:avLst/>
          </a:prstGeom>
        </p:spPr>
      </p:pic>
      <p:sp>
        <p:nvSpPr>
          <p:cNvPr id="4" name="TextBox 3">
            <a:extLst>
              <a:ext uri="{FF2B5EF4-FFF2-40B4-BE49-F238E27FC236}">
                <a16:creationId xmlns:a16="http://schemas.microsoft.com/office/drawing/2014/main" id="{C8F5CC4E-FE9E-6480-C700-B6C257AFDBF3}"/>
              </a:ext>
            </a:extLst>
          </p:cNvPr>
          <p:cNvSpPr txBox="1"/>
          <p:nvPr/>
        </p:nvSpPr>
        <p:spPr>
          <a:xfrm>
            <a:off x="6286833" y="2258189"/>
            <a:ext cx="5754371" cy="4401205"/>
          </a:xfrm>
          <a:prstGeom prst="rect">
            <a:avLst/>
          </a:prstGeom>
          <a:noFill/>
        </p:spPr>
        <p:txBody>
          <a:bodyPr wrap="square">
            <a:spAutoFit/>
          </a:bodyPr>
          <a:lstStyle/>
          <a:p>
            <a:r>
              <a:rPr lang="en-US" sz="1400" dirty="0"/>
              <a:t>Program the following:</a:t>
            </a:r>
          </a:p>
          <a:p>
            <a:pPr lvl="1"/>
            <a:r>
              <a:rPr lang="en-US" sz="1400" dirty="0"/>
              <a:t>Have </a:t>
            </a:r>
            <a:r>
              <a:rPr lang="en-US" sz="1400" dirty="0">
                <a:solidFill>
                  <a:srgbClr val="FFFF00"/>
                </a:solidFill>
              </a:rPr>
              <a:t>three levels of scenarios </a:t>
            </a:r>
            <a:r>
              <a:rPr lang="en-US" sz="1400" dirty="0"/>
              <a:t>with possible choices. </a:t>
            </a:r>
            <a:r>
              <a:rPr lang="en-US" sz="1400" b="1" dirty="0"/>
              <a:t>Comment Scenarios</a:t>
            </a:r>
          </a:p>
          <a:p>
            <a:pPr lvl="1"/>
            <a:r>
              <a:rPr lang="en-US" sz="1400" dirty="0"/>
              <a:t>At </a:t>
            </a:r>
            <a:r>
              <a:rPr lang="en-US" sz="1400" dirty="0">
                <a:solidFill>
                  <a:srgbClr val="FFFF00"/>
                </a:solidFill>
              </a:rPr>
              <a:t>least one of your scenarios must have more than two possible </a:t>
            </a:r>
            <a:r>
              <a:rPr lang="en-US" sz="1400" dirty="0"/>
              <a:t>choices.</a:t>
            </a:r>
          </a:p>
          <a:p>
            <a:pPr lvl="1"/>
            <a:r>
              <a:rPr lang="en-US" sz="1400" dirty="0"/>
              <a:t>In each prompt, write the choices in </a:t>
            </a:r>
            <a:r>
              <a:rPr lang="en-US" sz="1400" dirty="0">
                <a:solidFill>
                  <a:srgbClr val="FFFF00"/>
                </a:solidFill>
              </a:rPr>
              <a:t>ALL CAPS</a:t>
            </a:r>
            <a:r>
              <a:rPr lang="en-US" sz="1400" dirty="0"/>
              <a:t>, </a:t>
            </a:r>
          </a:p>
          <a:p>
            <a:pPr lvl="1"/>
            <a:r>
              <a:rPr lang="en-US" sz="1400" dirty="0"/>
              <a:t>When checking the user's responses, you should match on the keyword</a:t>
            </a:r>
          </a:p>
          <a:p>
            <a:pPr lvl="1"/>
            <a:r>
              <a:rPr lang="en-US" sz="1400" dirty="0"/>
              <a:t>Making different choices should take you to </a:t>
            </a:r>
            <a:r>
              <a:rPr lang="en-US" sz="1400" dirty="0">
                <a:solidFill>
                  <a:srgbClr val="FFFF00"/>
                </a:solidFill>
              </a:rPr>
              <a:t>different scenarios</a:t>
            </a:r>
          </a:p>
          <a:p>
            <a:pPr lvl="1"/>
            <a:r>
              <a:rPr lang="en-US" sz="1400" dirty="0"/>
              <a:t>Choices should </a:t>
            </a:r>
            <a:r>
              <a:rPr lang="en-US" sz="1400" dirty="0">
                <a:solidFill>
                  <a:srgbClr val="FFFF00"/>
                </a:solidFill>
              </a:rPr>
              <a:t>only work for the correct question</a:t>
            </a:r>
            <a:r>
              <a:rPr lang="en-US" sz="1400" dirty="0"/>
              <a:t>.</a:t>
            </a:r>
          </a:p>
          <a:p>
            <a:pPr lvl="2"/>
            <a:r>
              <a:rPr lang="en-US" sz="1400" dirty="0"/>
              <a:t>In other words, if one scenario resulted in choices of Run/Hide, but another resulted in choices Follow/Look, you should not be able to respond with "Follow" to the question that asked for Run/Hide.</a:t>
            </a:r>
          </a:p>
          <a:p>
            <a:pPr lvl="2"/>
            <a:r>
              <a:rPr lang="en-US" sz="1400" dirty="0"/>
              <a:t>A good way to accomplish this is to have a series of </a:t>
            </a:r>
            <a:r>
              <a:rPr lang="en-US" sz="1400" dirty="0">
                <a:solidFill>
                  <a:srgbClr val="FFFF00"/>
                </a:solidFill>
              </a:rPr>
              <a:t>nested if statements. </a:t>
            </a:r>
            <a:r>
              <a:rPr lang="en-US" sz="1400" dirty="0"/>
              <a:t>(That is, the print and then the next if statement will be within the body/block of the first if statement.)</a:t>
            </a:r>
          </a:p>
          <a:p>
            <a:pPr lvl="1"/>
            <a:r>
              <a:rPr lang="en-US" sz="1400" dirty="0"/>
              <a:t>For each question, you should provide an </a:t>
            </a:r>
            <a:r>
              <a:rPr lang="en-US" sz="1400" dirty="0">
                <a:solidFill>
                  <a:srgbClr val="FFFF00"/>
                </a:solidFill>
              </a:rPr>
              <a:t>"else" clause to handle the case that the user tries to type something other than the possible choices</a:t>
            </a:r>
            <a:r>
              <a:rPr lang="en-US" sz="1400" dirty="0"/>
              <a:t>. It is up to you how to handle this case.</a:t>
            </a:r>
          </a:p>
        </p:txBody>
      </p:sp>
      <p:pic>
        <p:nvPicPr>
          <p:cNvPr id="1032" name="Picture 8" descr="Sara Saif's review of The Princess and Curdie">
            <a:extLst>
              <a:ext uri="{FF2B5EF4-FFF2-40B4-BE49-F238E27FC236}">
                <a16:creationId xmlns:a16="http://schemas.microsoft.com/office/drawing/2014/main" id="{C9E213F3-B52F-D49A-0963-15C714272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5865" y="5488982"/>
            <a:ext cx="2555482" cy="1170411"/>
          </a:xfrm>
          <a:prstGeom prst="rect">
            <a:avLst/>
          </a:prstGeom>
          <a:noFill/>
          <a:extLst>
            <a:ext uri="{909E8E84-426E-40DD-AFC4-6F175D3DCCD1}">
              <a14:hiddenFill xmlns:a14="http://schemas.microsoft.com/office/drawing/2010/main">
                <a:solidFill>
                  <a:srgbClr val="FFFFFF"/>
                </a:solidFill>
              </a14:hiddenFill>
            </a:ext>
          </a:extLst>
        </p:spPr>
      </p:pic>
      <p:sp>
        <p:nvSpPr>
          <p:cNvPr id="16" name="Cloud 15">
            <a:extLst>
              <a:ext uri="{FF2B5EF4-FFF2-40B4-BE49-F238E27FC236}">
                <a16:creationId xmlns:a16="http://schemas.microsoft.com/office/drawing/2014/main" id="{F17AC25F-EF78-C74A-3CFB-8C2090F4BA08}"/>
              </a:ext>
            </a:extLst>
          </p:cNvPr>
          <p:cNvSpPr/>
          <p:nvPr/>
        </p:nvSpPr>
        <p:spPr>
          <a:xfrm>
            <a:off x="1925053" y="5561287"/>
            <a:ext cx="2290812" cy="100936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if, </a:t>
            </a:r>
            <a:r>
              <a:rPr lang="en-US" dirty="0" err="1"/>
              <a:t>elif</a:t>
            </a:r>
            <a:r>
              <a:rPr lang="en-US" dirty="0"/>
              <a:t>, else, not just if/else</a:t>
            </a:r>
          </a:p>
        </p:txBody>
      </p:sp>
    </p:spTree>
    <p:extLst>
      <p:ext uri="{BB962C8B-B14F-4D97-AF65-F5344CB8AC3E}">
        <p14:creationId xmlns:p14="http://schemas.microsoft.com/office/powerpoint/2010/main" val="327818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DA98F6-CA0D-42F3-9216-BF5B6615B88A}"/>
              </a:ext>
            </a:extLst>
          </p:cNvPr>
          <p:cNvPicPr>
            <a:picLocks noChangeAspect="1"/>
          </p:cNvPicPr>
          <p:nvPr/>
        </p:nvPicPr>
        <p:blipFill rotWithShape="1">
          <a:blip r:embed="rId2"/>
          <a:srcRect t="2016" r="1" b="1"/>
          <a:stretch/>
        </p:blipFill>
        <p:spPr>
          <a:xfrm>
            <a:off x="1114426" y="10"/>
            <a:ext cx="9963149" cy="6857990"/>
          </a:xfrm>
          <a:custGeom>
            <a:avLst/>
            <a:gdLst/>
            <a:ahLst/>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p:spPr>
      </p:pic>
      <p:sp>
        <p:nvSpPr>
          <p:cNvPr id="2" name="TextBox 1">
            <a:extLst>
              <a:ext uri="{FF2B5EF4-FFF2-40B4-BE49-F238E27FC236}">
                <a16:creationId xmlns:a16="http://schemas.microsoft.com/office/drawing/2014/main" id="{D23264CA-771A-7CC7-F620-62F49EAD315C}"/>
              </a:ext>
            </a:extLst>
          </p:cNvPr>
          <p:cNvSpPr txBox="1"/>
          <p:nvPr/>
        </p:nvSpPr>
        <p:spPr>
          <a:xfrm>
            <a:off x="279133" y="317634"/>
            <a:ext cx="1521570" cy="369332"/>
          </a:xfrm>
          <a:prstGeom prst="rect">
            <a:avLst/>
          </a:prstGeom>
          <a:noFill/>
        </p:spPr>
        <p:txBody>
          <a:bodyPr wrap="none" rtlCol="0">
            <a:spAutoFit/>
          </a:bodyPr>
          <a:lstStyle/>
          <a:p>
            <a:r>
              <a:rPr lang="en-US" dirty="0"/>
              <a:t>Real Examples</a:t>
            </a:r>
          </a:p>
        </p:txBody>
      </p:sp>
      <p:pic>
        <p:nvPicPr>
          <p:cNvPr id="2050" name="Picture 2" descr="Real-World Examples of Smart Small Business IT Investment -  Business2Community">
            <a:extLst>
              <a:ext uri="{FF2B5EF4-FFF2-40B4-BE49-F238E27FC236}">
                <a16:creationId xmlns:a16="http://schemas.microsoft.com/office/drawing/2014/main" id="{BD6F5ABA-F0A1-E8DE-B618-9FA8E7C7A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17" y="71919"/>
            <a:ext cx="1653486" cy="1083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47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B2B9049-9D3C-4902-BCA7-7721C3F7DD28}"/>
              </a:ext>
            </a:extLst>
          </p:cNvPr>
          <p:cNvPicPr>
            <a:picLocks noChangeAspect="1"/>
          </p:cNvPicPr>
          <p:nvPr/>
        </p:nvPicPr>
        <p:blipFill>
          <a:blip r:embed="rId2"/>
          <a:stretch>
            <a:fillRect/>
          </a:stretch>
        </p:blipFill>
        <p:spPr>
          <a:xfrm>
            <a:off x="0" y="0"/>
            <a:ext cx="2862743" cy="6858000"/>
          </a:xfrm>
          <a:prstGeom prst="rect">
            <a:avLst/>
          </a:prstGeom>
        </p:spPr>
      </p:pic>
      <p:pic>
        <p:nvPicPr>
          <p:cNvPr id="14" name="Picture 13">
            <a:extLst>
              <a:ext uri="{FF2B5EF4-FFF2-40B4-BE49-F238E27FC236}">
                <a16:creationId xmlns:a16="http://schemas.microsoft.com/office/drawing/2014/main" id="{357DFD17-8ABB-44B0-BE2C-3C84345DF244}"/>
              </a:ext>
            </a:extLst>
          </p:cNvPr>
          <p:cNvPicPr>
            <a:picLocks noChangeAspect="1"/>
          </p:cNvPicPr>
          <p:nvPr/>
        </p:nvPicPr>
        <p:blipFill>
          <a:blip r:embed="rId3"/>
          <a:stretch>
            <a:fillRect/>
          </a:stretch>
        </p:blipFill>
        <p:spPr>
          <a:xfrm>
            <a:off x="1219200" y="0"/>
            <a:ext cx="5486400" cy="7266756"/>
          </a:xfrm>
          <a:prstGeom prst="rect">
            <a:avLst/>
          </a:prstGeom>
        </p:spPr>
      </p:pic>
      <p:pic>
        <p:nvPicPr>
          <p:cNvPr id="20" name="Picture 19">
            <a:extLst>
              <a:ext uri="{FF2B5EF4-FFF2-40B4-BE49-F238E27FC236}">
                <a16:creationId xmlns:a16="http://schemas.microsoft.com/office/drawing/2014/main" id="{58790023-1836-4FB8-8BB1-61102E100599}"/>
              </a:ext>
            </a:extLst>
          </p:cNvPr>
          <p:cNvPicPr>
            <a:picLocks noChangeAspect="1"/>
          </p:cNvPicPr>
          <p:nvPr/>
        </p:nvPicPr>
        <p:blipFill>
          <a:blip r:embed="rId4"/>
          <a:stretch>
            <a:fillRect/>
          </a:stretch>
        </p:blipFill>
        <p:spPr>
          <a:xfrm>
            <a:off x="6705600" y="0"/>
            <a:ext cx="5486400" cy="6912864"/>
          </a:xfrm>
          <a:prstGeom prst="rect">
            <a:avLst/>
          </a:prstGeom>
        </p:spPr>
      </p:pic>
      <p:pic>
        <p:nvPicPr>
          <p:cNvPr id="2" name="Picture 2" descr="Real-World Examples of Smart Small Business IT Investment -  Business2Community">
            <a:extLst>
              <a:ext uri="{FF2B5EF4-FFF2-40B4-BE49-F238E27FC236}">
                <a16:creationId xmlns:a16="http://schemas.microsoft.com/office/drawing/2014/main" id="{E7640072-38A9-8344-72F4-29CF515DE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217" y="71919"/>
            <a:ext cx="1653486" cy="1083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7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551D-42F5-E7AA-BE06-20C50B137294}"/>
              </a:ext>
            </a:extLst>
          </p:cNvPr>
          <p:cNvSpPr>
            <a:spLocks noGrp="1"/>
          </p:cNvSpPr>
          <p:nvPr>
            <p:ph type="title"/>
          </p:nvPr>
        </p:nvSpPr>
        <p:spPr/>
        <p:txBody>
          <a:bodyPr/>
          <a:lstStyle/>
          <a:p>
            <a:r>
              <a:rPr lang="en-US" dirty="0"/>
              <a:t>20 Question Game</a:t>
            </a:r>
          </a:p>
        </p:txBody>
      </p:sp>
      <p:sp>
        <p:nvSpPr>
          <p:cNvPr id="3" name="Content Placeholder 2">
            <a:extLst>
              <a:ext uri="{FF2B5EF4-FFF2-40B4-BE49-F238E27FC236}">
                <a16:creationId xmlns:a16="http://schemas.microsoft.com/office/drawing/2014/main" id="{05C95DD1-16EF-5420-5A29-E8D246562B17}"/>
              </a:ext>
            </a:extLst>
          </p:cNvPr>
          <p:cNvSpPr>
            <a:spLocks noGrp="1"/>
          </p:cNvSpPr>
          <p:nvPr>
            <p:ph idx="1"/>
          </p:nvPr>
        </p:nvSpPr>
        <p:spPr>
          <a:xfrm>
            <a:off x="838200" y="1825625"/>
            <a:ext cx="5449866" cy="4351338"/>
          </a:xfrm>
        </p:spPr>
        <p:txBody>
          <a:bodyPr/>
          <a:lstStyle/>
          <a:p>
            <a:r>
              <a:rPr lang="en-US" dirty="0"/>
              <a:t>Ask only yes or no questions</a:t>
            </a:r>
          </a:p>
          <a:p>
            <a:r>
              <a:rPr lang="en-US" dirty="0"/>
              <a:t>You have 20 guesses</a:t>
            </a:r>
          </a:p>
        </p:txBody>
      </p:sp>
      <p:pic>
        <p:nvPicPr>
          <p:cNvPr id="2050" name="Picture 2" descr="Radica 20Q Artificial Intelligence Game for sale online | eBay">
            <a:extLst>
              <a:ext uri="{FF2B5EF4-FFF2-40B4-BE49-F238E27FC236}">
                <a16:creationId xmlns:a16="http://schemas.microsoft.com/office/drawing/2014/main" id="{8F59A34E-7851-3E6B-401D-F040634D5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197" y="365125"/>
            <a:ext cx="24511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0 Questions for Kids Board Game – All About Fun and Games">
            <a:extLst>
              <a:ext uri="{FF2B5EF4-FFF2-40B4-BE49-F238E27FC236}">
                <a16:creationId xmlns:a16="http://schemas.microsoft.com/office/drawing/2014/main" id="{D9635BE8-84D0-5952-7694-2BCBD4837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748" y="3596623"/>
            <a:ext cx="4000500" cy="204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787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diagram&#10;&#10;Description automatically generated">
            <a:extLst>
              <a:ext uri="{FF2B5EF4-FFF2-40B4-BE49-F238E27FC236}">
                <a16:creationId xmlns:a16="http://schemas.microsoft.com/office/drawing/2014/main" id="{23BD2390-35F3-4C50-AF0B-317974A7F456}"/>
              </a:ext>
            </a:extLst>
          </p:cNvPr>
          <p:cNvPicPr>
            <a:picLocks noChangeAspect="1"/>
          </p:cNvPicPr>
          <p:nvPr/>
        </p:nvPicPr>
        <p:blipFill rotWithShape="1">
          <a:blip r:embed="rId3">
            <a:extLst>
              <a:ext uri="{28A0092B-C50C-407E-A947-70E740481C1C}">
                <a14:useLocalDpi xmlns:a14="http://schemas.microsoft.com/office/drawing/2010/main" val="0"/>
              </a:ext>
            </a:extLst>
          </a:blip>
          <a:srcRect t="3954" r="-6" b="7952"/>
          <a:stretch/>
        </p:blipFill>
        <p:spPr>
          <a:xfrm>
            <a:off x="5162052" y="3272588"/>
            <a:ext cx="6105382" cy="3585411"/>
          </a:xfrm>
          <a:prstGeom prst="rect">
            <a:avLst/>
          </a:prstGeom>
        </p:spPr>
      </p:pic>
      <p:pic>
        <p:nvPicPr>
          <p:cNvPr id="12" name="Picture 11" descr="Diagram&#10;&#10;Description automatically generated">
            <a:extLst>
              <a:ext uri="{FF2B5EF4-FFF2-40B4-BE49-F238E27FC236}">
                <a16:creationId xmlns:a16="http://schemas.microsoft.com/office/drawing/2014/main" id="{BDB1BD11-053E-450C-9201-52B08F3D8381}"/>
              </a:ext>
            </a:extLst>
          </p:cNvPr>
          <p:cNvPicPr>
            <a:picLocks noChangeAspect="1"/>
          </p:cNvPicPr>
          <p:nvPr/>
        </p:nvPicPr>
        <p:blipFill rotWithShape="1">
          <a:blip r:embed="rId4">
            <a:extLst>
              <a:ext uri="{28A0092B-C50C-407E-A947-70E740481C1C}">
                <a14:useLocalDpi xmlns:a14="http://schemas.microsoft.com/office/drawing/2010/main" val="0"/>
              </a:ext>
            </a:extLst>
          </a:blip>
          <a:srcRect r="1" b="4876"/>
          <a:stretch/>
        </p:blipFill>
        <p:spPr>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2" name="Picture 2" descr="Real-World Examples of Smart Small Business IT Investment -  Business2Community">
            <a:extLst>
              <a:ext uri="{FF2B5EF4-FFF2-40B4-BE49-F238E27FC236}">
                <a16:creationId xmlns:a16="http://schemas.microsoft.com/office/drawing/2014/main" id="{80AA72E3-6121-88B2-2503-5577061EC9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826" y="0"/>
            <a:ext cx="1653486" cy="1083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422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8576F4-93C5-7825-09F2-4E60431FA533}"/>
              </a:ext>
            </a:extLst>
          </p:cNvPr>
          <p:cNvSpPr/>
          <p:nvPr/>
        </p:nvSpPr>
        <p:spPr>
          <a:xfrm>
            <a:off x="4146115" y="0"/>
            <a:ext cx="2780778" cy="98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You are walking through a dark forest and find two items: a MATCH and a FLASHLIGHT. Which one do you want to pick up?</a:t>
            </a:r>
            <a:endParaRPr lang="en-US" sz="1400" dirty="0"/>
          </a:p>
        </p:txBody>
      </p:sp>
      <p:sp>
        <p:nvSpPr>
          <p:cNvPr id="3" name="Decision 2">
            <a:extLst>
              <a:ext uri="{FF2B5EF4-FFF2-40B4-BE49-F238E27FC236}">
                <a16:creationId xmlns:a16="http://schemas.microsoft.com/office/drawing/2014/main" id="{C9F6736C-7EF8-9982-4677-0D9272AEEFA1}"/>
              </a:ext>
            </a:extLst>
          </p:cNvPr>
          <p:cNvSpPr/>
          <p:nvPr/>
        </p:nvSpPr>
        <p:spPr>
          <a:xfrm>
            <a:off x="4584528" y="1002082"/>
            <a:ext cx="1841326" cy="71398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Match?</a:t>
            </a:r>
          </a:p>
        </p:txBody>
      </p:sp>
      <p:sp>
        <p:nvSpPr>
          <p:cNvPr id="4" name="Rectangle 3">
            <a:extLst>
              <a:ext uri="{FF2B5EF4-FFF2-40B4-BE49-F238E27FC236}">
                <a16:creationId xmlns:a16="http://schemas.microsoft.com/office/drawing/2014/main" id="{212C148C-C520-3AA7-65FA-8E87B6CF1DFA}"/>
              </a:ext>
            </a:extLst>
          </p:cNvPr>
          <p:cNvSpPr/>
          <p:nvPr/>
        </p:nvSpPr>
        <p:spPr>
          <a:xfrm>
            <a:off x="475989" y="1517737"/>
            <a:ext cx="4108539" cy="98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You pick up the match and strike it, and for an instant, the forest around you is illuminated. You see a large grizzly bear, and then the match burns out. Do you want to </a:t>
            </a:r>
            <a:r>
              <a:rPr lang="en-US" sz="1400" b="1" i="1" dirty="0"/>
              <a:t>RUN, or HIDE </a:t>
            </a:r>
            <a:r>
              <a:rPr lang="en-US" sz="1400" i="1" dirty="0"/>
              <a:t>behind a tree?</a:t>
            </a:r>
            <a:endParaRPr lang="en-US" sz="1400" dirty="0"/>
          </a:p>
        </p:txBody>
      </p:sp>
      <p:sp>
        <p:nvSpPr>
          <p:cNvPr id="5" name="Rectangle 4">
            <a:extLst>
              <a:ext uri="{FF2B5EF4-FFF2-40B4-BE49-F238E27FC236}">
                <a16:creationId xmlns:a16="http://schemas.microsoft.com/office/drawing/2014/main" id="{9F79AF5C-3678-31D1-5555-0F4F933D0B3B}"/>
              </a:ext>
            </a:extLst>
          </p:cNvPr>
          <p:cNvSpPr/>
          <p:nvPr/>
        </p:nvSpPr>
        <p:spPr>
          <a:xfrm>
            <a:off x="6540676" y="1517737"/>
            <a:ext cx="4557384" cy="98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You pick up the flashlight and turn it on. You see the pathway lit up in front of you, but you thought you also heard something off to the side. Do you want to </a:t>
            </a:r>
            <a:r>
              <a:rPr lang="en-US" sz="1400" b="1" i="1" dirty="0"/>
              <a:t>FOLLOW the path or LOOK </a:t>
            </a:r>
            <a:r>
              <a:rPr lang="en-US" sz="1400" i="1" dirty="0"/>
              <a:t>in the trees for the thing that made the noise?</a:t>
            </a:r>
            <a:endParaRPr lang="en-US" sz="1400" dirty="0"/>
          </a:p>
        </p:txBody>
      </p:sp>
      <p:sp>
        <p:nvSpPr>
          <p:cNvPr id="6" name="Decision 5">
            <a:extLst>
              <a:ext uri="{FF2B5EF4-FFF2-40B4-BE49-F238E27FC236}">
                <a16:creationId xmlns:a16="http://schemas.microsoft.com/office/drawing/2014/main" id="{0456824C-2B0C-FB1E-9FC2-C641C9E7C79D}"/>
              </a:ext>
            </a:extLst>
          </p:cNvPr>
          <p:cNvSpPr/>
          <p:nvPr/>
        </p:nvSpPr>
        <p:spPr>
          <a:xfrm>
            <a:off x="1609595" y="2507293"/>
            <a:ext cx="1841326" cy="71398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a:t>
            </a:r>
          </a:p>
        </p:txBody>
      </p:sp>
      <p:sp>
        <p:nvSpPr>
          <p:cNvPr id="7" name="Decision 6">
            <a:extLst>
              <a:ext uri="{FF2B5EF4-FFF2-40B4-BE49-F238E27FC236}">
                <a16:creationId xmlns:a16="http://schemas.microsoft.com/office/drawing/2014/main" id="{0B4D66EB-6681-50AA-3D0B-959446D7600E}"/>
              </a:ext>
            </a:extLst>
          </p:cNvPr>
          <p:cNvSpPr/>
          <p:nvPr/>
        </p:nvSpPr>
        <p:spPr>
          <a:xfrm>
            <a:off x="8050060" y="2507293"/>
            <a:ext cx="1841326" cy="71398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a:t>
            </a:r>
          </a:p>
        </p:txBody>
      </p:sp>
      <p:sp>
        <p:nvSpPr>
          <p:cNvPr id="8" name="Rectangle 7">
            <a:extLst>
              <a:ext uri="{FF2B5EF4-FFF2-40B4-BE49-F238E27FC236}">
                <a16:creationId xmlns:a16="http://schemas.microsoft.com/office/drawing/2014/main" id="{650A2978-2BD4-60C1-9131-69D15C94924F}"/>
              </a:ext>
            </a:extLst>
          </p:cNvPr>
          <p:cNvSpPr/>
          <p:nvPr/>
        </p:nvSpPr>
        <p:spPr>
          <a:xfrm>
            <a:off x="37577" y="3572004"/>
            <a:ext cx="1841326" cy="98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What happens when you </a:t>
            </a:r>
            <a:r>
              <a:rPr lang="en-US" sz="1400" b="1" i="1" dirty="0"/>
              <a:t>run</a:t>
            </a:r>
            <a:r>
              <a:rPr lang="en-US" sz="1400" i="1" dirty="0"/>
              <a:t>. </a:t>
            </a:r>
          </a:p>
          <a:p>
            <a:pPr algn="ctr"/>
            <a:r>
              <a:rPr lang="en-US" sz="1400" i="1" dirty="0"/>
              <a:t>Followed by choice?</a:t>
            </a:r>
            <a:endParaRPr lang="en-US" sz="1400" dirty="0"/>
          </a:p>
        </p:txBody>
      </p:sp>
      <p:sp>
        <p:nvSpPr>
          <p:cNvPr id="9" name="Rectangle 8">
            <a:extLst>
              <a:ext uri="{FF2B5EF4-FFF2-40B4-BE49-F238E27FC236}">
                <a16:creationId xmlns:a16="http://schemas.microsoft.com/office/drawing/2014/main" id="{2C6C8133-574B-140D-6482-6C5976607BC1}"/>
              </a:ext>
            </a:extLst>
          </p:cNvPr>
          <p:cNvSpPr/>
          <p:nvPr/>
        </p:nvSpPr>
        <p:spPr>
          <a:xfrm>
            <a:off x="3225452" y="3572004"/>
            <a:ext cx="1841326" cy="98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What happens when you </a:t>
            </a:r>
            <a:r>
              <a:rPr lang="en-US" sz="1400" b="1" i="1" dirty="0"/>
              <a:t>hide</a:t>
            </a:r>
            <a:r>
              <a:rPr lang="en-US" sz="1400" i="1" dirty="0"/>
              <a:t>. </a:t>
            </a:r>
            <a:br>
              <a:rPr lang="en-US" sz="1400" i="1" dirty="0"/>
            </a:br>
            <a:r>
              <a:rPr lang="en-US" sz="1400" i="1" dirty="0"/>
              <a:t>Followed by choice?</a:t>
            </a:r>
            <a:endParaRPr lang="en-US" sz="1400" dirty="0"/>
          </a:p>
        </p:txBody>
      </p:sp>
      <p:sp>
        <p:nvSpPr>
          <p:cNvPr id="10" name="Rectangle 9">
            <a:extLst>
              <a:ext uri="{FF2B5EF4-FFF2-40B4-BE49-F238E27FC236}">
                <a16:creationId xmlns:a16="http://schemas.microsoft.com/office/drawing/2014/main" id="{429F967E-3709-9E9D-2053-F517F0638A1E}"/>
              </a:ext>
            </a:extLst>
          </p:cNvPr>
          <p:cNvSpPr/>
          <p:nvPr/>
        </p:nvSpPr>
        <p:spPr>
          <a:xfrm>
            <a:off x="6413327" y="3572004"/>
            <a:ext cx="1841326" cy="98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What happens when you </a:t>
            </a:r>
            <a:r>
              <a:rPr lang="en-US" sz="1400" b="1" i="1" dirty="0"/>
              <a:t>follow</a:t>
            </a:r>
            <a:r>
              <a:rPr lang="en-US" sz="1400" i="1" dirty="0"/>
              <a:t>.</a:t>
            </a:r>
          </a:p>
          <a:p>
            <a:pPr algn="ctr"/>
            <a:r>
              <a:rPr lang="en-US" sz="1400" i="1" dirty="0"/>
              <a:t>Followed by choice?</a:t>
            </a:r>
            <a:endParaRPr lang="en-US" sz="1400" dirty="0"/>
          </a:p>
        </p:txBody>
      </p:sp>
      <p:sp>
        <p:nvSpPr>
          <p:cNvPr id="11" name="Rectangle 10">
            <a:extLst>
              <a:ext uri="{FF2B5EF4-FFF2-40B4-BE49-F238E27FC236}">
                <a16:creationId xmlns:a16="http://schemas.microsoft.com/office/drawing/2014/main" id="{FF9E5BA2-4BE4-015A-47B5-B774D87BE777}"/>
              </a:ext>
            </a:extLst>
          </p:cNvPr>
          <p:cNvSpPr/>
          <p:nvPr/>
        </p:nvSpPr>
        <p:spPr>
          <a:xfrm>
            <a:off x="9104333" y="3572004"/>
            <a:ext cx="1841326" cy="98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What happens when you </a:t>
            </a:r>
            <a:r>
              <a:rPr lang="en-US" sz="1400" b="1" i="1" dirty="0"/>
              <a:t>look</a:t>
            </a:r>
            <a:r>
              <a:rPr lang="en-US" sz="1400" i="1" dirty="0"/>
              <a:t>.</a:t>
            </a:r>
          </a:p>
          <a:p>
            <a:pPr algn="ctr"/>
            <a:r>
              <a:rPr lang="en-US" sz="1400" i="1" dirty="0"/>
              <a:t>Followed by choice?</a:t>
            </a:r>
            <a:endParaRPr lang="en-US" sz="1400" dirty="0"/>
          </a:p>
        </p:txBody>
      </p:sp>
      <p:sp>
        <p:nvSpPr>
          <p:cNvPr id="12" name="Decision 11">
            <a:extLst>
              <a:ext uri="{FF2B5EF4-FFF2-40B4-BE49-F238E27FC236}">
                <a16:creationId xmlns:a16="http://schemas.microsoft.com/office/drawing/2014/main" id="{48CBA151-FF1D-053A-42EE-54D9B0291253}"/>
              </a:ext>
            </a:extLst>
          </p:cNvPr>
          <p:cNvSpPr/>
          <p:nvPr/>
        </p:nvSpPr>
        <p:spPr>
          <a:xfrm>
            <a:off x="37577" y="4626280"/>
            <a:ext cx="1841326" cy="71398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Choice?</a:t>
            </a:r>
          </a:p>
        </p:txBody>
      </p:sp>
      <p:sp>
        <p:nvSpPr>
          <p:cNvPr id="17" name="Decision 16">
            <a:extLst>
              <a:ext uri="{FF2B5EF4-FFF2-40B4-BE49-F238E27FC236}">
                <a16:creationId xmlns:a16="http://schemas.microsoft.com/office/drawing/2014/main" id="{1252BB1B-BFBA-6BC0-6471-C5C6A009A084}"/>
              </a:ext>
            </a:extLst>
          </p:cNvPr>
          <p:cNvSpPr/>
          <p:nvPr/>
        </p:nvSpPr>
        <p:spPr>
          <a:xfrm>
            <a:off x="3212925" y="4561560"/>
            <a:ext cx="1841326" cy="71398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Choice?</a:t>
            </a:r>
          </a:p>
        </p:txBody>
      </p:sp>
      <p:sp>
        <p:nvSpPr>
          <p:cNvPr id="18" name="Decision 17">
            <a:extLst>
              <a:ext uri="{FF2B5EF4-FFF2-40B4-BE49-F238E27FC236}">
                <a16:creationId xmlns:a16="http://schemas.microsoft.com/office/drawing/2014/main" id="{49007589-6E95-FFFB-A708-0C29167E5752}"/>
              </a:ext>
            </a:extLst>
          </p:cNvPr>
          <p:cNvSpPr/>
          <p:nvPr/>
        </p:nvSpPr>
        <p:spPr>
          <a:xfrm>
            <a:off x="6425854" y="4574088"/>
            <a:ext cx="1841326" cy="71398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Choice?</a:t>
            </a:r>
          </a:p>
        </p:txBody>
      </p:sp>
      <p:sp>
        <p:nvSpPr>
          <p:cNvPr id="19" name="Decision 18">
            <a:extLst>
              <a:ext uri="{FF2B5EF4-FFF2-40B4-BE49-F238E27FC236}">
                <a16:creationId xmlns:a16="http://schemas.microsoft.com/office/drawing/2014/main" id="{2F77649C-9742-4F4F-2D75-05BBAB3DA42D}"/>
              </a:ext>
            </a:extLst>
          </p:cNvPr>
          <p:cNvSpPr/>
          <p:nvPr/>
        </p:nvSpPr>
        <p:spPr>
          <a:xfrm>
            <a:off x="9104333" y="4574088"/>
            <a:ext cx="1841326" cy="71398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Choice?</a:t>
            </a:r>
          </a:p>
        </p:txBody>
      </p:sp>
      <p:sp>
        <p:nvSpPr>
          <p:cNvPr id="21" name="TextBox 20">
            <a:extLst>
              <a:ext uri="{FF2B5EF4-FFF2-40B4-BE49-F238E27FC236}">
                <a16:creationId xmlns:a16="http://schemas.microsoft.com/office/drawing/2014/main" id="{A361A0F7-FF58-8E89-9E6A-07ECC9FF1ED2}"/>
              </a:ext>
            </a:extLst>
          </p:cNvPr>
          <p:cNvSpPr txBox="1"/>
          <p:nvPr/>
        </p:nvSpPr>
        <p:spPr>
          <a:xfrm>
            <a:off x="7075121" y="30394"/>
            <a:ext cx="4557385" cy="1200329"/>
          </a:xfrm>
          <a:prstGeom prst="rect">
            <a:avLst/>
          </a:prstGeom>
          <a:noFill/>
        </p:spPr>
        <p:txBody>
          <a:bodyPr wrap="square">
            <a:spAutoFit/>
          </a:bodyPr>
          <a:lstStyle/>
          <a:p>
            <a:r>
              <a:rPr lang="en-US" dirty="0"/>
              <a:t>Create your own text-based adventure game with at </a:t>
            </a:r>
            <a:r>
              <a:rPr lang="en-US" b="1" dirty="0"/>
              <a:t>least three levels of choices</a:t>
            </a:r>
            <a:r>
              <a:rPr lang="en-US" dirty="0"/>
              <a:t>. It's up to you to determine the scenarios, the choices, and the consequences.</a:t>
            </a:r>
          </a:p>
        </p:txBody>
      </p:sp>
      <p:sp>
        <p:nvSpPr>
          <p:cNvPr id="22" name="Triangle 21">
            <a:extLst>
              <a:ext uri="{FF2B5EF4-FFF2-40B4-BE49-F238E27FC236}">
                <a16:creationId xmlns:a16="http://schemas.microsoft.com/office/drawing/2014/main" id="{6ADA89D6-6494-F789-9C26-EA811C79F5D4}"/>
              </a:ext>
            </a:extLst>
          </p:cNvPr>
          <p:cNvSpPr/>
          <p:nvPr/>
        </p:nvSpPr>
        <p:spPr>
          <a:xfrm>
            <a:off x="10997852" y="427453"/>
            <a:ext cx="1194148" cy="10396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LVL 1</a:t>
            </a:r>
          </a:p>
        </p:txBody>
      </p:sp>
      <p:sp>
        <p:nvSpPr>
          <p:cNvPr id="23" name="Trapezoid 22">
            <a:extLst>
              <a:ext uri="{FF2B5EF4-FFF2-40B4-BE49-F238E27FC236}">
                <a16:creationId xmlns:a16="http://schemas.microsoft.com/office/drawing/2014/main" id="{61350409-B0CD-0FE4-CA9F-61FA01CA6FD9}"/>
              </a:ext>
            </a:extLst>
          </p:cNvPr>
          <p:cNvSpPr/>
          <p:nvPr/>
        </p:nvSpPr>
        <p:spPr>
          <a:xfrm>
            <a:off x="10971755" y="2630466"/>
            <a:ext cx="1246341" cy="79853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LVL 2</a:t>
            </a:r>
          </a:p>
        </p:txBody>
      </p:sp>
      <p:sp>
        <p:nvSpPr>
          <p:cNvPr id="24" name="Trapezoid 23">
            <a:extLst>
              <a:ext uri="{FF2B5EF4-FFF2-40B4-BE49-F238E27FC236}">
                <a16:creationId xmlns:a16="http://schemas.microsoft.com/office/drawing/2014/main" id="{05346EC8-80A2-AC1B-5AF9-4AA4727389C7}"/>
              </a:ext>
            </a:extLst>
          </p:cNvPr>
          <p:cNvSpPr/>
          <p:nvPr/>
        </p:nvSpPr>
        <p:spPr>
          <a:xfrm>
            <a:off x="10908082" y="4531812"/>
            <a:ext cx="1246341" cy="79853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LVL 3</a:t>
            </a:r>
          </a:p>
        </p:txBody>
      </p:sp>
      <p:sp>
        <p:nvSpPr>
          <p:cNvPr id="26" name="Rectangle 25">
            <a:extLst>
              <a:ext uri="{FF2B5EF4-FFF2-40B4-BE49-F238E27FC236}">
                <a16:creationId xmlns:a16="http://schemas.microsoft.com/office/drawing/2014/main" id="{B6BE1A3A-32B1-A272-4387-4061E09BA62D}"/>
              </a:ext>
            </a:extLst>
          </p:cNvPr>
          <p:cNvSpPr/>
          <p:nvPr/>
        </p:nvSpPr>
        <p:spPr>
          <a:xfrm>
            <a:off x="7829" y="5626271"/>
            <a:ext cx="936320" cy="4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Final Results</a:t>
            </a:r>
            <a:endParaRPr lang="en-US" sz="1400" dirty="0"/>
          </a:p>
        </p:txBody>
      </p:sp>
      <p:sp>
        <p:nvSpPr>
          <p:cNvPr id="27" name="Rectangle 26">
            <a:extLst>
              <a:ext uri="{FF2B5EF4-FFF2-40B4-BE49-F238E27FC236}">
                <a16:creationId xmlns:a16="http://schemas.microsoft.com/office/drawing/2014/main" id="{F9329C25-AF97-9F67-7C1B-97ED18D17BD0}"/>
              </a:ext>
            </a:extLst>
          </p:cNvPr>
          <p:cNvSpPr/>
          <p:nvPr/>
        </p:nvSpPr>
        <p:spPr>
          <a:xfrm>
            <a:off x="1172228" y="5626271"/>
            <a:ext cx="936320" cy="4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Final Results</a:t>
            </a:r>
            <a:endParaRPr lang="en-US" sz="1400" dirty="0"/>
          </a:p>
        </p:txBody>
      </p:sp>
      <p:sp>
        <p:nvSpPr>
          <p:cNvPr id="30" name="Rectangle 29">
            <a:extLst>
              <a:ext uri="{FF2B5EF4-FFF2-40B4-BE49-F238E27FC236}">
                <a16:creationId xmlns:a16="http://schemas.microsoft.com/office/drawing/2014/main" id="{7F2897C6-ED28-ACA7-8F0B-C1B8AAEA84FA}"/>
              </a:ext>
            </a:extLst>
          </p:cNvPr>
          <p:cNvSpPr/>
          <p:nvPr/>
        </p:nvSpPr>
        <p:spPr>
          <a:xfrm>
            <a:off x="3078794" y="5551116"/>
            <a:ext cx="936320" cy="4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Final Results</a:t>
            </a:r>
            <a:endParaRPr lang="en-US" sz="1400" dirty="0"/>
          </a:p>
        </p:txBody>
      </p:sp>
      <p:sp>
        <p:nvSpPr>
          <p:cNvPr id="31" name="Rectangle 30">
            <a:extLst>
              <a:ext uri="{FF2B5EF4-FFF2-40B4-BE49-F238E27FC236}">
                <a16:creationId xmlns:a16="http://schemas.microsoft.com/office/drawing/2014/main" id="{767DE5D6-F50E-967F-BB2A-9058715AA74B}"/>
              </a:ext>
            </a:extLst>
          </p:cNvPr>
          <p:cNvSpPr/>
          <p:nvPr/>
        </p:nvSpPr>
        <p:spPr>
          <a:xfrm>
            <a:off x="4243193" y="5551116"/>
            <a:ext cx="936320" cy="4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Final Results</a:t>
            </a:r>
            <a:endParaRPr lang="en-US" sz="1400" dirty="0"/>
          </a:p>
        </p:txBody>
      </p:sp>
      <p:sp>
        <p:nvSpPr>
          <p:cNvPr id="32" name="Rectangle 31">
            <a:extLst>
              <a:ext uri="{FF2B5EF4-FFF2-40B4-BE49-F238E27FC236}">
                <a16:creationId xmlns:a16="http://schemas.microsoft.com/office/drawing/2014/main" id="{CB965647-5E1E-553E-2726-E818F81C4D16}"/>
              </a:ext>
            </a:extLst>
          </p:cNvPr>
          <p:cNvSpPr/>
          <p:nvPr/>
        </p:nvSpPr>
        <p:spPr>
          <a:xfrm>
            <a:off x="6417501" y="5551116"/>
            <a:ext cx="936320" cy="4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Final Results</a:t>
            </a:r>
            <a:endParaRPr lang="en-US" sz="1400" dirty="0"/>
          </a:p>
        </p:txBody>
      </p:sp>
      <p:sp>
        <p:nvSpPr>
          <p:cNvPr id="33" name="Rectangle 32">
            <a:extLst>
              <a:ext uri="{FF2B5EF4-FFF2-40B4-BE49-F238E27FC236}">
                <a16:creationId xmlns:a16="http://schemas.microsoft.com/office/drawing/2014/main" id="{6EFF9AC2-3342-C6D1-B077-142CFF928407}"/>
              </a:ext>
            </a:extLst>
          </p:cNvPr>
          <p:cNvSpPr/>
          <p:nvPr/>
        </p:nvSpPr>
        <p:spPr>
          <a:xfrm>
            <a:off x="7581900" y="5551116"/>
            <a:ext cx="936320" cy="4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Final Results</a:t>
            </a:r>
            <a:endParaRPr lang="en-US" sz="1400" dirty="0"/>
          </a:p>
        </p:txBody>
      </p:sp>
      <p:sp>
        <p:nvSpPr>
          <p:cNvPr id="34" name="Rectangle 33">
            <a:extLst>
              <a:ext uri="{FF2B5EF4-FFF2-40B4-BE49-F238E27FC236}">
                <a16:creationId xmlns:a16="http://schemas.microsoft.com/office/drawing/2014/main" id="{AFFFA28D-9F34-F1D0-9A2A-3332FA8CBCEC}"/>
              </a:ext>
            </a:extLst>
          </p:cNvPr>
          <p:cNvSpPr/>
          <p:nvPr/>
        </p:nvSpPr>
        <p:spPr>
          <a:xfrm>
            <a:off x="8997341" y="5551116"/>
            <a:ext cx="936320" cy="4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Final Results</a:t>
            </a:r>
            <a:endParaRPr lang="en-US" sz="1400" dirty="0"/>
          </a:p>
        </p:txBody>
      </p:sp>
      <p:sp>
        <p:nvSpPr>
          <p:cNvPr id="35" name="Rectangle 34">
            <a:extLst>
              <a:ext uri="{FF2B5EF4-FFF2-40B4-BE49-F238E27FC236}">
                <a16:creationId xmlns:a16="http://schemas.microsoft.com/office/drawing/2014/main" id="{0F328597-31C4-FB67-5BE5-B828F6D068DA}"/>
              </a:ext>
            </a:extLst>
          </p:cNvPr>
          <p:cNvSpPr/>
          <p:nvPr/>
        </p:nvSpPr>
        <p:spPr>
          <a:xfrm>
            <a:off x="10161740" y="5551116"/>
            <a:ext cx="936320" cy="4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Final Results</a:t>
            </a:r>
            <a:endParaRPr lang="en-US" sz="1400" dirty="0"/>
          </a:p>
        </p:txBody>
      </p:sp>
      <p:sp>
        <p:nvSpPr>
          <p:cNvPr id="36" name="Decision 35">
            <a:extLst>
              <a:ext uri="{FF2B5EF4-FFF2-40B4-BE49-F238E27FC236}">
                <a16:creationId xmlns:a16="http://schemas.microsoft.com/office/drawing/2014/main" id="{7B437BD2-6A57-B9FA-5200-989C9AE5FA80}"/>
              </a:ext>
            </a:extLst>
          </p:cNvPr>
          <p:cNvSpPr/>
          <p:nvPr/>
        </p:nvSpPr>
        <p:spPr>
          <a:xfrm>
            <a:off x="3322530" y="4699346"/>
            <a:ext cx="1841326" cy="71398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Choice?</a:t>
            </a:r>
          </a:p>
        </p:txBody>
      </p:sp>
      <p:sp>
        <p:nvSpPr>
          <p:cNvPr id="38" name="TextBox 37">
            <a:extLst>
              <a:ext uri="{FF2B5EF4-FFF2-40B4-BE49-F238E27FC236}">
                <a16:creationId xmlns:a16="http://schemas.microsoft.com/office/drawing/2014/main" id="{6EB1B4CA-7DF4-2D69-7E78-209CB0D2C1DD}"/>
              </a:ext>
            </a:extLst>
          </p:cNvPr>
          <p:cNvSpPr txBox="1"/>
          <p:nvPr/>
        </p:nvSpPr>
        <p:spPr>
          <a:xfrm>
            <a:off x="5082438" y="3545897"/>
            <a:ext cx="1525045" cy="2031325"/>
          </a:xfrm>
          <a:prstGeom prst="rect">
            <a:avLst/>
          </a:prstGeom>
          <a:noFill/>
        </p:spPr>
        <p:txBody>
          <a:bodyPr wrap="square">
            <a:spAutoFit/>
          </a:bodyPr>
          <a:lstStyle/>
          <a:p>
            <a:r>
              <a:rPr lang="en-US" dirty="0"/>
              <a:t>At least one of your scenarios must have more than two possible choices.</a:t>
            </a:r>
          </a:p>
        </p:txBody>
      </p:sp>
      <p:sp>
        <p:nvSpPr>
          <p:cNvPr id="39" name="Decision 38">
            <a:extLst>
              <a:ext uri="{FF2B5EF4-FFF2-40B4-BE49-F238E27FC236}">
                <a16:creationId xmlns:a16="http://schemas.microsoft.com/office/drawing/2014/main" id="{45C37287-5681-8DD2-95B1-0497E946611D}"/>
              </a:ext>
            </a:extLst>
          </p:cNvPr>
          <p:cNvSpPr/>
          <p:nvPr/>
        </p:nvSpPr>
        <p:spPr>
          <a:xfrm>
            <a:off x="6526065" y="4723884"/>
            <a:ext cx="1841326" cy="71398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Choice?</a:t>
            </a:r>
          </a:p>
        </p:txBody>
      </p:sp>
      <p:pic>
        <p:nvPicPr>
          <p:cNvPr id="5122" name="Picture 2" descr="Starting Point Images – Browse 146,728 Stock Photos, Vectors, and Video |  Adobe Stock">
            <a:extLst>
              <a:ext uri="{FF2B5EF4-FFF2-40B4-BE49-F238E27FC236}">
                <a16:creationId xmlns:a16="http://schemas.microsoft.com/office/drawing/2014/main" id="{01E432DE-C22D-7D88-3901-9E3299C8C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 y="21776"/>
            <a:ext cx="2020466" cy="142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392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736C60-4804-217E-6161-4457054DD7B2}"/>
              </a:ext>
            </a:extLst>
          </p:cNvPr>
          <p:cNvPicPr>
            <a:picLocks noChangeAspect="1"/>
          </p:cNvPicPr>
          <p:nvPr/>
        </p:nvPicPr>
        <p:blipFill>
          <a:blip r:embed="rId2"/>
          <a:stretch>
            <a:fillRect/>
          </a:stretch>
        </p:blipFill>
        <p:spPr>
          <a:xfrm>
            <a:off x="0" y="0"/>
            <a:ext cx="4692974" cy="6858000"/>
          </a:xfrm>
          <a:prstGeom prst="rect">
            <a:avLst/>
          </a:prstGeom>
        </p:spPr>
      </p:pic>
      <p:pic>
        <p:nvPicPr>
          <p:cNvPr id="4" name="Picture 3">
            <a:extLst>
              <a:ext uri="{FF2B5EF4-FFF2-40B4-BE49-F238E27FC236}">
                <a16:creationId xmlns:a16="http://schemas.microsoft.com/office/drawing/2014/main" id="{A26714EF-FE36-8CC5-2401-9E936B3A2AD0}"/>
              </a:ext>
            </a:extLst>
          </p:cNvPr>
          <p:cNvPicPr>
            <a:picLocks noChangeAspect="1"/>
          </p:cNvPicPr>
          <p:nvPr/>
        </p:nvPicPr>
        <p:blipFill>
          <a:blip r:embed="rId3"/>
          <a:stretch>
            <a:fillRect/>
          </a:stretch>
        </p:blipFill>
        <p:spPr>
          <a:xfrm>
            <a:off x="4336550" y="102581"/>
            <a:ext cx="7772400" cy="4371975"/>
          </a:xfrm>
          <a:prstGeom prst="rect">
            <a:avLst/>
          </a:prstGeom>
        </p:spPr>
      </p:pic>
      <p:sp>
        <p:nvSpPr>
          <p:cNvPr id="5" name="TextBox 4">
            <a:extLst>
              <a:ext uri="{FF2B5EF4-FFF2-40B4-BE49-F238E27FC236}">
                <a16:creationId xmlns:a16="http://schemas.microsoft.com/office/drawing/2014/main" id="{48B8887E-16C4-640D-E07F-2ABB620B1C93}"/>
              </a:ext>
            </a:extLst>
          </p:cNvPr>
          <p:cNvSpPr txBox="1"/>
          <p:nvPr/>
        </p:nvSpPr>
        <p:spPr>
          <a:xfrm>
            <a:off x="4936156" y="4474556"/>
            <a:ext cx="1648208" cy="369332"/>
          </a:xfrm>
          <a:prstGeom prst="rect">
            <a:avLst/>
          </a:prstGeom>
          <a:noFill/>
        </p:spPr>
        <p:txBody>
          <a:bodyPr wrap="none" rtlCol="0">
            <a:spAutoFit/>
          </a:bodyPr>
          <a:lstStyle/>
          <a:p>
            <a:r>
              <a:rPr lang="en-US" dirty="0"/>
              <a:t>What is wrong?</a:t>
            </a:r>
          </a:p>
        </p:txBody>
      </p:sp>
      <p:sp>
        <p:nvSpPr>
          <p:cNvPr id="6" name="TextBox 5">
            <a:extLst>
              <a:ext uri="{FF2B5EF4-FFF2-40B4-BE49-F238E27FC236}">
                <a16:creationId xmlns:a16="http://schemas.microsoft.com/office/drawing/2014/main" id="{433A5D33-ECCF-7B50-80F0-38983C84FED9}"/>
              </a:ext>
            </a:extLst>
          </p:cNvPr>
          <p:cNvSpPr txBox="1"/>
          <p:nvPr/>
        </p:nvSpPr>
        <p:spPr>
          <a:xfrm>
            <a:off x="4936156" y="4238467"/>
            <a:ext cx="1754006" cy="369332"/>
          </a:xfrm>
          <a:prstGeom prst="rect">
            <a:avLst/>
          </a:prstGeom>
          <a:noFill/>
        </p:spPr>
        <p:txBody>
          <a:bodyPr wrap="none" rtlCol="0">
            <a:spAutoFit/>
          </a:bodyPr>
          <a:lstStyle/>
          <a:p>
            <a:r>
              <a:rPr lang="en-US" dirty="0"/>
              <a:t>What is missing?</a:t>
            </a:r>
          </a:p>
        </p:txBody>
      </p:sp>
    </p:spTree>
    <p:extLst>
      <p:ext uri="{BB962C8B-B14F-4D97-AF65-F5344CB8AC3E}">
        <p14:creationId xmlns:p14="http://schemas.microsoft.com/office/powerpoint/2010/main" val="2608638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2865-36E0-495D-82AC-9696B14D5F84}"/>
              </a:ext>
            </a:extLst>
          </p:cNvPr>
          <p:cNvSpPr>
            <a:spLocks noGrp="1"/>
          </p:cNvSpPr>
          <p:nvPr>
            <p:ph type="title"/>
          </p:nvPr>
        </p:nvSpPr>
        <p:spPr/>
        <p:txBody>
          <a:bodyPr/>
          <a:lstStyle/>
          <a:p>
            <a:endParaRPr lang="en-US"/>
          </a:p>
        </p:txBody>
      </p:sp>
      <p:pic>
        <p:nvPicPr>
          <p:cNvPr id="5" name="Content Placeholder 4" descr="A picture containing text, person, crowd&#10;&#10;Description automatically generated">
            <a:extLst>
              <a:ext uri="{FF2B5EF4-FFF2-40B4-BE49-F238E27FC236}">
                <a16:creationId xmlns:a16="http://schemas.microsoft.com/office/drawing/2014/main" id="{CE7104BF-FC4F-4038-936D-B02E64377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61" y="1792575"/>
            <a:ext cx="3481070" cy="4351338"/>
          </a:xfrm>
        </p:spPr>
      </p:pic>
      <p:pic>
        <p:nvPicPr>
          <p:cNvPr id="7" name="Picture 6">
            <a:extLst>
              <a:ext uri="{FF2B5EF4-FFF2-40B4-BE49-F238E27FC236}">
                <a16:creationId xmlns:a16="http://schemas.microsoft.com/office/drawing/2014/main" id="{97662097-4BF3-46EF-947F-2FD3CC90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963" y="131933"/>
            <a:ext cx="4455037" cy="4038063"/>
          </a:xfrm>
          <a:prstGeom prst="rect">
            <a:avLst/>
          </a:prstGeom>
        </p:spPr>
      </p:pic>
      <p:pic>
        <p:nvPicPr>
          <p:cNvPr id="9" name="Picture 8" descr="A picture containing text, person, indoor, laying&#10;&#10;Description automatically generated">
            <a:extLst>
              <a:ext uri="{FF2B5EF4-FFF2-40B4-BE49-F238E27FC236}">
                <a16:creationId xmlns:a16="http://schemas.microsoft.com/office/drawing/2014/main" id="{AAF040A8-BDDA-43A2-8D6E-850915ABB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403" y="2855741"/>
            <a:ext cx="3804871" cy="3804871"/>
          </a:xfrm>
          <a:prstGeom prst="rect">
            <a:avLst/>
          </a:prstGeom>
        </p:spPr>
      </p:pic>
    </p:spTree>
    <p:extLst>
      <p:ext uri="{BB962C8B-B14F-4D97-AF65-F5344CB8AC3E}">
        <p14:creationId xmlns:p14="http://schemas.microsoft.com/office/powerpoint/2010/main" val="3853952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EAD8-A9C2-4355-B181-F2E51C24344E}"/>
              </a:ext>
            </a:extLst>
          </p:cNvPr>
          <p:cNvSpPr>
            <a:spLocks noGrp="1"/>
          </p:cNvSpPr>
          <p:nvPr>
            <p:ph type="title"/>
          </p:nvPr>
        </p:nvSpPr>
        <p:spPr/>
        <p:txBody>
          <a:bodyPr/>
          <a:lstStyle/>
          <a:p>
            <a:r>
              <a:rPr lang="en-US" dirty="0"/>
              <a:t>Review</a:t>
            </a:r>
          </a:p>
        </p:txBody>
      </p:sp>
      <p:sp>
        <p:nvSpPr>
          <p:cNvPr id="4" name="Content Placeholder 3">
            <a:extLst>
              <a:ext uri="{FF2B5EF4-FFF2-40B4-BE49-F238E27FC236}">
                <a16:creationId xmlns:a16="http://schemas.microsoft.com/office/drawing/2014/main" id="{F50282CE-BEF1-4D89-A12C-73A49D06CBFE}"/>
              </a:ext>
            </a:extLst>
          </p:cNvPr>
          <p:cNvSpPr>
            <a:spLocks noGrp="1"/>
          </p:cNvSpPr>
          <p:nvPr>
            <p:ph sz="half" idx="1"/>
          </p:nvPr>
        </p:nvSpPr>
        <p:spPr/>
        <p:txBody>
          <a:bodyPr>
            <a:normAutofit fontScale="70000" lnSpcReduction="20000"/>
          </a:bodyPr>
          <a:lstStyle/>
          <a:p>
            <a:r>
              <a:rPr lang="en-US" dirty="0"/>
              <a:t>What do we know about?</a:t>
            </a:r>
          </a:p>
          <a:p>
            <a:pPr lvl="1"/>
            <a:r>
              <a:rPr lang="en-US" dirty="0"/>
              <a:t>Displaying things to the screen?</a:t>
            </a:r>
          </a:p>
          <a:p>
            <a:pPr lvl="1"/>
            <a:r>
              <a:rPr lang="en-US" dirty="0"/>
              <a:t>Getting input from the user?</a:t>
            </a:r>
          </a:p>
          <a:p>
            <a:pPr lvl="1"/>
            <a:r>
              <a:rPr lang="en-US" dirty="0"/>
              <a:t>Strings</a:t>
            </a:r>
          </a:p>
          <a:p>
            <a:pPr lvl="1"/>
            <a:r>
              <a:rPr lang="en-US" dirty="0"/>
              <a:t>Integers</a:t>
            </a:r>
          </a:p>
          <a:p>
            <a:pPr lvl="1"/>
            <a:r>
              <a:rPr lang="en-US" dirty="0"/>
              <a:t>Floats</a:t>
            </a:r>
          </a:p>
          <a:p>
            <a:pPr lvl="1"/>
            <a:r>
              <a:rPr lang="en-US" dirty="0"/>
              <a:t>Libraries</a:t>
            </a:r>
          </a:p>
          <a:p>
            <a:pPr lvl="1"/>
            <a:r>
              <a:rPr lang="en-US" dirty="0"/>
              <a:t>Comments</a:t>
            </a:r>
          </a:p>
          <a:p>
            <a:pPr lvl="1"/>
            <a:r>
              <a:rPr lang="en-US" dirty="0"/>
              <a:t>Variable Names</a:t>
            </a:r>
          </a:p>
        </p:txBody>
      </p:sp>
      <p:sp>
        <p:nvSpPr>
          <p:cNvPr id="5" name="Content Placeholder 4">
            <a:extLst>
              <a:ext uri="{FF2B5EF4-FFF2-40B4-BE49-F238E27FC236}">
                <a16:creationId xmlns:a16="http://schemas.microsoft.com/office/drawing/2014/main" id="{91C4194C-93D7-445A-9964-54188D85AA4F}"/>
              </a:ext>
            </a:extLst>
          </p:cNvPr>
          <p:cNvSpPr>
            <a:spLocks noGrp="1"/>
          </p:cNvSpPr>
          <p:nvPr>
            <p:ph sz="half" idx="2"/>
          </p:nvPr>
        </p:nvSpPr>
        <p:spPr>
          <a:xfrm>
            <a:off x="6172200" y="365124"/>
            <a:ext cx="6121400" cy="6492875"/>
          </a:xfrm>
        </p:spPr>
        <p:txBody>
          <a:bodyPr>
            <a:normAutofit fontScale="70000" lnSpcReduction="20000"/>
          </a:bodyPr>
          <a:lstStyle/>
          <a:p>
            <a:r>
              <a:rPr lang="en-US" dirty="0"/>
              <a:t>Output</a:t>
            </a:r>
          </a:p>
          <a:p>
            <a:pPr lvl="1"/>
            <a:r>
              <a:rPr lang="en-US" dirty="0"/>
              <a:t>print (&lt;string&gt;)</a:t>
            </a:r>
          </a:p>
          <a:p>
            <a:pPr lvl="1"/>
            <a:r>
              <a:rPr lang="en-US" dirty="0"/>
              <a:t>print (“….{}”.format(&lt;var&gt;))</a:t>
            </a:r>
          </a:p>
          <a:p>
            <a:pPr lvl="1"/>
            <a:r>
              <a:rPr lang="en-US" dirty="0"/>
              <a:t>print (f”…{&lt;var&gt;})</a:t>
            </a:r>
          </a:p>
          <a:p>
            <a:r>
              <a:rPr lang="en-US" dirty="0"/>
              <a:t>Input</a:t>
            </a:r>
          </a:p>
          <a:p>
            <a:pPr lvl="1"/>
            <a:r>
              <a:rPr lang="en-US" dirty="0" err="1"/>
              <a:t>Var_string</a:t>
            </a:r>
            <a:r>
              <a:rPr lang="en-US" dirty="0"/>
              <a:t> = input(&lt;string&gt;)</a:t>
            </a:r>
          </a:p>
          <a:p>
            <a:r>
              <a:rPr lang="en-US" dirty="0"/>
              <a:t>&lt;Strings&gt;</a:t>
            </a:r>
          </a:p>
          <a:p>
            <a:pPr lvl="1"/>
            <a:r>
              <a:rPr lang="en-US" dirty="0"/>
              <a:t>+</a:t>
            </a:r>
          </a:p>
          <a:p>
            <a:pPr lvl="1"/>
            <a:r>
              <a:rPr lang="en-US" dirty="0"/>
              <a:t>str(&lt;var&gt;)</a:t>
            </a:r>
          </a:p>
          <a:p>
            <a:pPr lvl="1"/>
            <a:r>
              <a:rPr lang="en-US" dirty="0"/>
              <a:t>Functions: .capitalize, .lower, .upper, .title, .count</a:t>
            </a:r>
          </a:p>
          <a:p>
            <a:r>
              <a:rPr lang="en-US" dirty="0"/>
              <a:t>Integers</a:t>
            </a:r>
          </a:p>
          <a:p>
            <a:pPr lvl="1"/>
            <a:r>
              <a:rPr lang="en-US" dirty="0"/>
              <a:t>+, operators (add, sub, </a:t>
            </a:r>
            <a:r>
              <a:rPr lang="en-US" dirty="0" err="1"/>
              <a:t>mult</a:t>
            </a:r>
            <a:r>
              <a:rPr lang="en-US" dirty="0"/>
              <a:t>, div, whole, </a:t>
            </a:r>
            <a:r>
              <a:rPr lang="en-US" dirty="0" err="1"/>
              <a:t>remainer</a:t>
            </a:r>
            <a:r>
              <a:rPr lang="en-US" dirty="0"/>
              <a:t>, exp</a:t>
            </a:r>
          </a:p>
          <a:p>
            <a:pPr lvl="1"/>
            <a:r>
              <a:rPr lang="en-US" dirty="0"/>
              <a:t>int(&lt;var&gt;)</a:t>
            </a:r>
          </a:p>
          <a:p>
            <a:r>
              <a:rPr lang="en-US" dirty="0"/>
              <a:t>Floats</a:t>
            </a:r>
          </a:p>
          <a:p>
            <a:pPr lvl="1"/>
            <a:r>
              <a:rPr lang="en-US" dirty="0"/>
              <a:t>+, operators (</a:t>
            </a:r>
          </a:p>
          <a:p>
            <a:pPr lvl="1"/>
            <a:r>
              <a:rPr lang="en-US" dirty="0"/>
              <a:t>float(&lt;var&gt;)</a:t>
            </a:r>
          </a:p>
          <a:p>
            <a:r>
              <a:rPr lang="en-US" dirty="0"/>
              <a:t>Libraries - import</a:t>
            </a:r>
          </a:p>
          <a:p>
            <a:pPr lvl="1"/>
            <a:r>
              <a:rPr lang="en-US" dirty="0"/>
              <a:t>Math: ceil, floor, exp, sin</a:t>
            </a:r>
          </a:p>
          <a:p>
            <a:r>
              <a:rPr lang="en-US" dirty="0"/>
              <a:t>Comments</a:t>
            </a:r>
          </a:p>
          <a:p>
            <a:pPr lvl="1"/>
            <a:r>
              <a:rPr lang="en-US" dirty="0"/>
              <a:t>In-line, block, </a:t>
            </a:r>
          </a:p>
          <a:p>
            <a:r>
              <a:rPr lang="en-US" dirty="0"/>
              <a:t>Variable Name</a:t>
            </a:r>
          </a:p>
          <a:p>
            <a:pPr lvl="1"/>
            <a:r>
              <a:rPr lang="en-US" dirty="0"/>
              <a:t>underscore</a:t>
            </a:r>
          </a:p>
        </p:txBody>
      </p:sp>
    </p:spTree>
    <p:extLst>
      <p:ext uri="{BB962C8B-B14F-4D97-AF65-F5344CB8AC3E}">
        <p14:creationId xmlns:p14="http://schemas.microsoft.com/office/powerpoint/2010/main" val="280807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AE068A0-3B35-4AD1-CF2D-FC7CE364C61C}"/>
              </a:ext>
            </a:extLst>
          </p:cNvPr>
          <p:cNvSpPr/>
          <p:nvPr/>
        </p:nvSpPr>
        <p:spPr>
          <a:xfrm>
            <a:off x="326571" y="838200"/>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6" name="TextBox 5">
            <a:extLst>
              <a:ext uri="{FF2B5EF4-FFF2-40B4-BE49-F238E27FC236}">
                <a16:creationId xmlns:a16="http://schemas.microsoft.com/office/drawing/2014/main" id="{ACC4A26F-E3EF-7821-940B-500E8E44B046}"/>
              </a:ext>
            </a:extLst>
          </p:cNvPr>
          <p:cNvSpPr txBox="1"/>
          <p:nvPr/>
        </p:nvSpPr>
        <p:spPr>
          <a:xfrm>
            <a:off x="0" y="1839686"/>
            <a:ext cx="1031051" cy="1107996"/>
          </a:xfrm>
          <a:prstGeom prst="rect">
            <a:avLst/>
          </a:prstGeom>
          <a:noFill/>
        </p:spPr>
        <p:txBody>
          <a:bodyPr wrap="none" rtlCol="0">
            <a:spAutoFit/>
          </a:bodyPr>
          <a:lstStyle/>
          <a:p>
            <a:r>
              <a:rPr lang="en-US" sz="6600" dirty="0"/>
              <a:t>⌨️</a:t>
            </a:r>
            <a:endParaRPr lang="en-US" dirty="0"/>
          </a:p>
        </p:txBody>
      </p:sp>
      <p:sp>
        <p:nvSpPr>
          <p:cNvPr id="7" name="Process 6">
            <a:extLst>
              <a:ext uri="{FF2B5EF4-FFF2-40B4-BE49-F238E27FC236}">
                <a16:creationId xmlns:a16="http://schemas.microsoft.com/office/drawing/2014/main" id="{EA7EE638-66CA-2990-B331-89B5B2732664}"/>
              </a:ext>
            </a:extLst>
          </p:cNvPr>
          <p:cNvSpPr/>
          <p:nvPr/>
        </p:nvSpPr>
        <p:spPr>
          <a:xfrm>
            <a:off x="925286" y="2170730"/>
            <a:ext cx="1241903"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input(&lt;str&gt;</a:t>
            </a:r>
          </a:p>
        </p:txBody>
      </p:sp>
      <p:sp>
        <p:nvSpPr>
          <p:cNvPr id="8" name="Oval 7">
            <a:extLst>
              <a:ext uri="{FF2B5EF4-FFF2-40B4-BE49-F238E27FC236}">
                <a16:creationId xmlns:a16="http://schemas.microsoft.com/office/drawing/2014/main" id="{3BD70A80-E62A-4406-3F6B-ED12D35CF80E}"/>
              </a:ext>
            </a:extLst>
          </p:cNvPr>
          <p:cNvSpPr/>
          <p:nvPr/>
        </p:nvSpPr>
        <p:spPr>
          <a:xfrm>
            <a:off x="1023255" y="2619042"/>
            <a:ext cx="664029"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cxnSp>
        <p:nvCxnSpPr>
          <p:cNvPr id="10" name="Elbow Connector 9">
            <a:extLst>
              <a:ext uri="{FF2B5EF4-FFF2-40B4-BE49-F238E27FC236}">
                <a16:creationId xmlns:a16="http://schemas.microsoft.com/office/drawing/2014/main" id="{D758B9DA-C454-E5BC-2B8E-A11AF6DCE7B8}"/>
              </a:ext>
            </a:extLst>
          </p:cNvPr>
          <p:cNvCxnSpPr>
            <a:cxnSpLocks/>
            <a:stCxn id="7" idx="3"/>
            <a:endCxn id="8" idx="2"/>
          </p:cNvCxnSpPr>
          <p:nvPr/>
        </p:nvCxnSpPr>
        <p:spPr>
          <a:xfrm flipH="1">
            <a:off x="1023255" y="2339459"/>
            <a:ext cx="1143934" cy="459197"/>
          </a:xfrm>
          <a:prstGeom prst="bentConnector5">
            <a:avLst>
              <a:gd name="adj1" fmla="val -19984"/>
              <a:gd name="adj2" fmla="val 48815"/>
              <a:gd name="adj3" fmla="val 119984"/>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F328C2BA-887A-2F07-7522-7531E055EC10}"/>
              </a:ext>
            </a:extLst>
          </p:cNvPr>
          <p:cNvSpPr/>
          <p:nvPr/>
        </p:nvSpPr>
        <p:spPr>
          <a:xfrm>
            <a:off x="9229142" y="838200"/>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3" name="Oval 12">
            <a:extLst>
              <a:ext uri="{FF2B5EF4-FFF2-40B4-BE49-F238E27FC236}">
                <a16:creationId xmlns:a16="http://schemas.microsoft.com/office/drawing/2014/main" id="{CE133F09-5FBD-287C-EC8E-193137D6B2F5}"/>
              </a:ext>
            </a:extLst>
          </p:cNvPr>
          <p:cNvSpPr/>
          <p:nvPr/>
        </p:nvSpPr>
        <p:spPr>
          <a:xfrm>
            <a:off x="543353" y="1480458"/>
            <a:ext cx="1623836"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prompt</a:t>
            </a:r>
          </a:p>
        </p:txBody>
      </p:sp>
      <p:cxnSp>
        <p:nvCxnSpPr>
          <p:cNvPr id="14" name="Elbow Connector 13">
            <a:extLst>
              <a:ext uri="{FF2B5EF4-FFF2-40B4-BE49-F238E27FC236}">
                <a16:creationId xmlns:a16="http://schemas.microsoft.com/office/drawing/2014/main" id="{49D9E545-813C-F946-3057-ABC39FFA701F}"/>
              </a:ext>
            </a:extLst>
          </p:cNvPr>
          <p:cNvCxnSpPr>
            <a:cxnSpLocks/>
            <a:stCxn id="13" idx="4"/>
            <a:endCxn id="7" idx="0"/>
          </p:cNvCxnSpPr>
          <p:nvPr/>
        </p:nvCxnSpPr>
        <p:spPr>
          <a:xfrm rot="16200000" flipH="1">
            <a:off x="1285232" y="1909724"/>
            <a:ext cx="331044" cy="190967"/>
          </a:xfrm>
          <a:prstGeom prst="bent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Decision 17">
            <a:extLst>
              <a:ext uri="{FF2B5EF4-FFF2-40B4-BE49-F238E27FC236}">
                <a16:creationId xmlns:a16="http://schemas.microsoft.com/office/drawing/2014/main" id="{E1E12FC9-E83A-D271-0D63-437FD12E59BD}"/>
              </a:ext>
            </a:extLst>
          </p:cNvPr>
          <p:cNvSpPr/>
          <p:nvPr/>
        </p:nvSpPr>
        <p:spPr>
          <a:xfrm>
            <a:off x="159034" y="3076051"/>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If(decimal)</a:t>
            </a:r>
          </a:p>
        </p:txBody>
      </p:sp>
      <p:sp>
        <p:nvSpPr>
          <p:cNvPr id="19" name="Decision 18">
            <a:extLst>
              <a:ext uri="{FF2B5EF4-FFF2-40B4-BE49-F238E27FC236}">
                <a16:creationId xmlns:a16="http://schemas.microsoft.com/office/drawing/2014/main" id="{57006BE3-327A-78AF-6213-768D4F524F80}"/>
              </a:ext>
            </a:extLst>
          </p:cNvPr>
          <p:cNvSpPr/>
          <p:nvPr/>
        </p:nvSpPr>
        <p:spPr>
          <a:xfrm>
            <a:off x="159034" y="3454591"/>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If(whole)</a:t>
            </a:r>
          </a:p>
        </p:txBody>
      </p:sp>
      <p:sp>
        <p:nvSpPr>
          <p:cNvPr id="20" name="Process 19">
            <a:extLst>
              <a:ext uri="{FF2B5EF4-FFF2-40B4-BE49-F238E27FC236}">
                <a16:creationId xmlns:a16="http://schemas.microsoft.com/office/drawing/2014/main" id="{4137ADA0-380E-9B74-F069-B487D428BF95}"/>
              </a:ext>
            </a:extLst>
          </p:cNvPr>
          <p:cNvSpPr/>
          <p:nvPr/>
        </p:nvSpPr>
        <p:spPr>
          <a:xfrm>
            <a:off x="1973405" y="3076050"/>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a:t>
            </a:r>
          </a:p>
        </p:txBody>
      </p:sp>
      <p:sp>
        <p:nvSpPr>
          <p:cNvPr id="21" name="Process 20">
            <a:extLst>
              <a:ext uri="{FF2B5EF4-FFF2-40B4-BE49-F238E27FC236}">
                <a16:creationId xmlns:a16="http://schemas.microsoft.com/office/drawing/2014/main" id="{4B70E895-A93D-FAAC-80E1-B377B37859B2}"/>
              </a:ext>
            </a:extLst>
          </p:cNvPr>
          <p:cNvSpPr/>
          <p:nvPr/>
        </p:nvSpPr>
        <p:spPr>
          <a:xfrm>
            <a:off x="1973405" y="343281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a:t>
            </a:r>
          </a:p>
        </p:txBody>
      </p:sp>
      <p:sp>
        <p:nvSpPr>
          <p:cNvPr id="22" name="Process 21">
            <a:extLst>
              <a:ext uri="{FF2B5EF4-FFF2-40B4-BE49-F238E27FC236}">
                <a16:creationId xmlns:a16="http://schemas.microsoft.com/office/drawing/2014/main" id="{F376BB7C-6F33-F06B-6B4B-1C01A8405288}"/>
              </a:ext>
            </a:extLst>
          </p:cNvPr>
          <p:cNvSpPr/>
          <p:nvPr/>
        </p:nvSpPr>
        <p:spPr>
          <a:xfrm>
            <a:off x="2995731" y="2619042"/>
            <a:ext cx="429986"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3" name="Elbow Connector 22">
            <a:extLst>
              <a:ext uri="{FF2B5EF4-FFF2-40B4-BE49-F238E27FC236}">
                <a16:creationId xmlns:a16="http://schemas.microsoft.com/office/drawing/2014/main" id="{10B5D443-C07E-A920-573D-165700414D49}"/>
              </a:ext>
            </a:extLst>
          </p:cNvPr>
          <p:cNvCxnSpPr>
            <a:cxnSpLocks/>
            <a:stCxn id="8" idx="6"/>
            <a:endCxn id="22" idx="1"/>
          </p:cNvCxnSpPr>
          <p:nvPr/>
        </p:nvCxnSpPr>
        <p:spPr>
          <a:xfrm flipV="1">
            <a:off x="1687284" y="2787771"/>
            <a:ext cx="1308447" cy="1088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6D5645E9-C05C-3F7D-E52E-F34C359FEEA4}"/>
              </a:ext>
            </a:extLst>
          </p:cNvPr>
          <p:cNvCxnSpPr>
            <a:cxnSpLocks/>
            <a:stCxn id="20" idx="3"/>
            <a:endCxn id="22" idx="1"/>
          </p:cNvCxnSpPr>
          <p:nvPr/>
        </p:nvCxnSpPr>
        <p:spPr>
          <a:xfrm flipV="1">
            <a:off x="2833376" y="2787771"/>
            <a:ext cx="162355" cy="45700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9007078A-52CE-D069-502F-111C95B05A3C}"/>
              </a:ext>
            </a:extLst>
          </p:cNvPr>
          <p:cNvCxnSpPr>
            <a:cxnSpLocks/>
            <a:stCxn id="21" idx="3"/>
            <a:endCxn id="22" idx="1"/>
          </p:cNvCxnSpPr>
          <p:nvPr/>
        </p:nvCxnSpPr>
        <p:spPr>
          <a:xfrm flipV="1">
            <a:off x="2833376" y="2787771"/>
            <a:ext cx="162355" cy="8137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A1A356E-48A2-418E-6459-072278291C52}"/>
              </a:ext>
            </a:extLst>
          </p:cNvPr>
          <p:cNvSpPr/>
          <p:nvPr/>
        </p:nvSpPr>
        <p:spPr>
          <a:xfrm>
            <a:off x="3445565" y="2597271"/>
            <a:ext cx="823771"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p>
        </p:txBody>
      </p:sp>
      <p:sp>
        <p:nvSpPr>
          <p:cNvPr id="34" name="TextBox 33">
            <a:extLst>
              <a:ext uri="{FF2B5EF4-FFF2-40B4-BE49-F238E27FC236}">
                <a16:creationId xmlns:a16="http://schemas.microsoft.com/office/drawing/2014/main" id="{B75BBA0E-CE27-0E83-0D95-9995CDC4E973}"/>
              </a:ext>
            </a:extLst>
          </p:cNvPr>
          <p:cNvSpPr txBox="1"/>
          <p:nvPr/>
        </p:nvSpPr>
        <p:spPr>
          <a:xfrm>
            <a:off x="55926" y="5856664"/>
            <a:ext cx="2620461" cy="923330"/>
          </a:xfrm>
          <a:prstGeom prst="rect">
            <a:avLst/>
          </a:prstGeom>
          <a:noFill/>
        </p:spPr>
        <p:txBody>
          <a:bodyPr wrap="none" rtlCol="0">
            <a:spAutoFit/>
          </a:bodyPr>
          <a:lstStyle/>
          <a:p>
            <a:r>
              <a:rPr lang="en-US" dirty="0" err="1"/>
              <a:t>VarStr</a:t>
            </a:r>
            <a:r>
              <a:rPr lang="en-US" dirty="0"/>
              <a:t> = input(“prompt?”)</a:t>
            </a:r>
          </a:p>
          <a:p>
            <a:r>
              <a:rPr lang="en-US" dirty="0" err="1"/>
              <a:t>VarF</a:t>
            </a:r>
            <a:r>
              <a:rPr lang="en-US" dirty="0"/>
              <a:t> = float(</a:t>
            </a:r>
            <a:r>
              <a:rPr lang="en-US" dirty="0" err="1"/>
              <a:t>VarStr</a:t>
            </a:r>
            <a:r>
              <a:rPr lang="en-US" dirty="0"/>
              <a:t>)</a:t>
            </a:r>
          </a:p>
          <a:p>
            <a:r>
              <a:rPr lang="en-US" dirty="0" err="1"/>
              <a:t>VarI</a:t>
            </a:r>
            <a:r>
              <a:rPr lang="en-US" dirty="0"/>
              <a:t> = int(</a:t>
            </a:r>
            <a:r>
              <a:rPr lang="en-US" dirty="0" err="1"/>
              <a:t>VarStr</a:t>
            </a:r>
            <a:endParaRPr lang="en-US" dirty="0"/>
          </a:p>
        </p:txBody>
      </p:sp>
      <p:sp>
        <p:nvSpPr>
          <p:cNvPr id="49" name="TextBox 48">
            <a:extLst>
              <a:ext uri="{FF2B5EF4-FFF2-40B4-BE49-F238E27FC236}">
                <a16:creationId xmlns:a16="http://schemas.microsoft.com/office/drawing/2014/main" id="{34A1A82E-A756-9545-8B3E-446C71546581}"/>
              </a:ext>
            </a:extLst>
          </p:cNvPr>
          <p:cNvSpPr txBox="1"/>
          <p:nvPr/>
        </p:nvSpPr>
        <p:spPr>
          <a:xfrm>
            <a:off x="11177392" y="5678208"/>
            <a:ext cx="1164920" cy="1200329"/>
          </a:xfrm>
          <a:prstGeom prst="rect">
            <a:avLst/>
          </a:prstGeom>
          <a:noFill/>
        </p:spPr>
        <p:txBody>
          <a:bodyPr wrap="square" rtlCol="0">
            <a:spAutoFit/>
          </a:bodyPr>
          <a:lstStyle/>
          <a:p>
            <a:r>
              <a:rPr lang="en-US" sz="7200" dirty="0"/>
              <a:t>📺</a:t>
            </a:r>
          </a:p>
        </p:txBody>
      </p:sp>
      <p:sp>
        <p:nvSpPr>
          <p:cNvPr id="50" name="Process 49">
            <a:extLst>
              <a:ext uri="{FF2B5EF4-FFF2-40B4-BE49-F238E27FC236}">
                <a16:creationId xmlns:a16="http://schemas.microsoft.com/office/drawing/2014/main" id="{E22E95DC-1F72-07F5-070B-565F39E18B2B}"/>
              </a:ext>
            </a:extLst>
          </p:cNvPr>
          <p:cNvSpPr/>
          <p:nvPr/>
        </p:nvSpPr>
        <p:spPr>
          <a:xfrm>
            <a:off x="9920615" y="5940916"/>
            <a:ext cx="1256777"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print(&lt;str&gt;)</a:t>
            </a:r>
          </a:p>
        </p:txBody>
      </p:sp>
      <p:sp>
        <p:nvSpPr>
          <p:cNvPr id="53" name="Oval 52">
            <a:extLst>
              <a:ext uri="{FF2B5EF4-FFF2-40B4-BE49-F238E27FC236}">
                <a16:creationId xmlns:a16="http://schemas.microsoft.com/office/drawing/2014/main" id="{E7A1F854-C0CC-CA8C-FD69-35897C798851}"/>
              </a:ext>
            </a:extLst>
          </p:cNvPr>
          <p:cNvSpPr/>
          <p:nvPr/>
        </p:nvSpPr>
        <p:spPr>
          <a:xfrm>
            <a:off x="9111664" y="5930030"/>
            <a:ext cx="664029"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sp>
        <p:nvSpPr>
          <p:cNvPr id="54" name="Oval 53">
            <a:extLst>
              <a:ext uri="{FF2B5EF4-FFF2-40B4-BE49-F238E27FC236}">
                <a16:creationId xmlns:a16="http://schemas.microsoft.com/office/drawing/2014/main" id="{2FF96921-46F9-0F4A-4774-93D52C4C0340}"/>
              </a:ext>
            </a:extLst>
          </p:cNvPr>
          <p:cNvSpPr/>
          <p:nvPr/>
        </p:nvSpPr>
        <p:spPr>
          <a:xfrm>
            <a:off x="8951922" y="4112233"/>
            <a:ext cx="823771" cy="359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p>
        </p:txBody>
      </p:sp>
      <p:sp>
        <p:nvSpPr>
          <p:cNvPr id="57" name="Decision 56">
            <a:extLst>
              <a:ext uri="{FF2B5EF4-FFF2-40B4-BE49-F238E27FC236}">
                <a16:creationId xmlns:a16="http://schemas.microsoft.com/office/drawing/2014/main" id="{8DB002CD-8574-CFF7-B17B-016EC69F0903}"/>
              </a:ext>
            </a:extLst>
          </p:cNvPr>
          <p:cNvSpPr/>
          <p:nvPr/>
        </p:nvSpPr>
        <p:spPr>
          <a:xfrm>
            <a:off x="6395299" y="4810890"/>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If(decimal)</a:t>
            </a:r>
          </a:p>
        </p:txBody>
      </p:sp>
      <p:sp>
        <p:nvSpPr>
          <p:cNvPr id="58" name="Decision 57">
            <a:extLst>
              <a:ext uri="{FF2B5EF4-FFF2-40B4-BE49-F238E27FC236}">
                <a16:creationId xmlns:a16="http://schemas.microsoft.com/office/drawing/2014/main" id="{2C315B6E-2B82-EE48-3459-97656E717E52}"/>
              </a:ext>
            </a:extLst>
          </p:cNvPr>
          <p:cNvSpPr/>
          <p:nvPr/>
        </p:nvSpPr>
        <p:spPr>
          <a:xfrm>
            <a:off x="6395299" y="5189430"/>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If(whole)</a:t>
            </a:r>
          </a:p>
        </p:txBody>
      </p:sp>
      <p:sp>
        <p:nvSpPr>
          <p:cNvPr id="59" name="Process 58">
            <a:extLst>
              <a:ext uri="{FF2B5EF4-FFF2-40B4-BE49-F238E27FC236}">
                <a16:creationId xmlns:a16="http://schemas.microsoft.com/office/drawing/2014/main" id="{97DF1A28-1DCC-B395-5223-21AED447F3C5}"/>
              </a:ext>
            </a:extLst>
          </p:cNvPr>
          <p:cNvSpPr/>
          <p:nvPr/>
        </p:nvSpPr>
        <p:spPr>
          <a:xfrm>
            <a:off x="8131823" y="483068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sp>
        <p:nvSpPr>
          <p:cNvPr id="60" name="Process 59">
            <a:extLst>
              <a:ext uri="{FF2B5EF4-FFF2-40B4-BE49-F238E27FC236}">
                <a16:creationId xmlns:a16="http://schemas.microsoft.com/office/drawing/2014/main" id="{C69CCB20-64E8-AECB-0C7C-2563CD28CD3F}"/>
              </a:ext>
            </a:extLst>
          </p:cNvPr>
          <p:cNvSpPr/>
          <p:nvPr/>
        </p:nvSpPr>
        <p:spPr>
          <a:xfrm>
            <a:off x="8131823" y="5187458"/>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 )</a:t>
            </a:r>
          </a:p>
        </p:txBody>
      </p:sp>
      <p:sp>
        <p:nvSpPr>
          <p:cNvPr id="61" name="Decision 60">
            <a:extLst>
              <a:ext uri="{FF2B5EF4-FFF2-40B4-BE49-F238E27FC236}">
                <a16:creationId xmlns:a16="http://schemas.microsoft.com/office/drawing/2014/main" id="{35E707D9-5B5B-F99A-D1F9-F3A2822CD035}"/>
              </a:ext>
            </a:extLst>
          </p:cNvPr>
          <p:cNvSpPr/>
          <p:nvPr/>
        </p:nvSpPr>
        <p:spPr>
          <a:xfrm>
            <a:off x="6395299" y="5524426"/>
            <a:ext cx="2392472" cy="3374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If(str)</a:t>
            </a:r>
          </a:p>
        </p:txBody>
      </p:sp>
      <p:sp>
        <p:nvSpPr>
          <p:cNvPr id="62" name="Process 61">
            <a:extLst>
              <a:ext uri="{FF2B5EF4-FFF2-40B4-BE49-F238E27FC236}">
                <a16:creationId xmlns:a16="http://schemas.microsoft.com/office/drawing/2014/main" id="{A09CE5F5-2502-7B20-4757-220E034F97C5}"/>
              </a:ext>
            </a:extLst>
          </p:cNvPr>
          <p:cNvSpPr/>
          <p:nvPr/>
        </p:nvSpPr>
        <p:spPr>
          <a:xfrm>
            <a:off x="8131823" y="5522454"/>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Elbow Connector 62">
            <a:extLst>
              <a:ext uri="{FF2B5EF4-FFF2-40B4-BE49-F238E27FC236}">
                <a16:creationId xmlns:a16="http://schemas.microsoft.com/office/drawing/2014/main" id="{6977BA75-A5EA-2B7D-8D3F-E5C43A344900}"/>
              </a:ext>
            </a:extLst>
          </p:cNvPr>
          <p:cNvCxnSpPr>
            <a:cxnSpLocks/>
            <a:stCxn id="59" idx="3"/>
            <a:endCxn id="53" idx="0"/>
          </p:cNvCxnSpPr>
          <p:nvPr/>
        </p:nvCxnSpPr>
        <p:spPr>
          <a:xfrm>
            <a:off x="8991794" y="4999418"/>
            <a:ext cx="451885" cy="930612"/>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657A24B1-8E93-A1A1-4D57-CF416C65415C}"/>
              </a:ext>
            </a:extLst>
          </p:cNvPr>
          <p:cNvCxnSpPr>
            <a:cxnSpLocks/>
            <a:stCxn id="60" idx="3"/>
            <a:endCxn id="53" idx="0"/>
          </p:cNvCxnSpPr>
          <p:nvPr/>
        </p:nvCxnSpPr>
        <p:spPr>
          <a:xfrm>
            <a:off x="8991794" y="5356187"/>
            <a:ext cx="451885" cy="573843"/>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6AC2F6CE-F499-30F9-37D3-05ED1A0C2ED4}"/>
              </a:ext>
            </a:extLst>
          </p:cNvPr>
          <p:cNvCxnSpPr>
            <a:cxnSpLocks/>
            <a:stCxn id="62" idx="3"/>
            <a:endCxn id="53" idx="0"/>
          </p:cNvCxnSpPr>
          <p:nvPr/>
        </p:nvCxnSpPr>
        <p:spPr>
          <a:xfrm>
            <a:off x="8991794" y="5691183"/>
            <a:ext cx="451885" cy="23884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32A04E48-0D91-4BB8-4E61-E6BCB646867B}"/>
              </a:ext>
            </a:extLst>
          </p:cNvPr>
          <p:cNvSpPr/>
          <p:nvPr/>
        </p:nvSpPr>
        <p:spPr>
          <a:xfrm>
            <a:off x="8097130" y="4495693"/>
            <a:ext cx="894664" cy="299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8" name="Process 77">
            <a:extLst>
              <a:ext uri="{FF2B5EF4-FFF2-40B4-BE49-F238E27FC236}">
                <a16:creationId xmlns:a16="http://schemas.microsoft.com/office/drawing/2014/main" id="{6BE789B4-EA29-0114-D9D9-09D3B84E91B6}"/>
              </a:ext>
            </a:extLst>
          </p:cNvPr>
          <p:cNvSpPr/>
          <p:nvPr/>
        </p:nvSpPr>
        <p:spPr>
          <a:xfrm>
            <a:off x="9583648" y="4609599"/>
            <a:ext cx="8599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 {}  “</a:t>
            </a:r>
          </a:p>
        </p:txBody>
      </p:sp>
      <p:sp>
        <p:nvSpPr>
          <p:cNvPr id="79" name="Process 78">
            <a:extLst>
              <a:ext uri="{FF2B5EF4-FFF2-40B4-BE49-F238E27FC236}">
                <a16:creationId xmlns:a16="http://schemas.microsoft.com/office/drawing/2014/main" id="{22026254-6F95-3A29-6ABC-289391A27F0F}"/>
              </a:ext>
            </a:extLst>
          </p:cNvPr>
          <p:cNvSpPr/>
          <p:nvPr/>
        </p:nvSpPr>
        <p:spPr>
          <a:xfrm>
            <a:off x="10215556" y="5064764"/>
            <a:ext cx="1923671" cy="3374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 “.format(var..)</a:t>
            </a:r>
          </a:p>
        </p:txBody>
      </p:sp>
      <p:cxnSp>
        <p:nvCxnSpPr>
          <p:cNvPr id="80" name="Elbow Connector 79">
            <a:extLst>
              <a:ext uri="{FF2B5EF4-FFF2-40B4-BE49-F238E27FC236}">
                <a16:creationId xmlns:a16="http://schemas.microsoft.com/office/drawing/2014/main" id="{5E6F0C83-C1E1-D4CF-2CD4-994519D16C18}"/>
              </a:ext>
            </a:extLst>
          </p:cNvPr>
          <p:cNvCxnSpPr>
            <a:cxnSpLocks/>
            <a:stCxn id="78" idx="2"/>
            <a:endCxn id="53" idx="0"/>
          </p:cNvCxnSpPr>
          <p:nvPr/>
        </p:nvCxnSpPr>
        <p:spPr>
          <a:xfrm rot="5400000">
            <a:off x="9237170" y="5153566"/>
            <a:ext cx="982974" cy="569955"/>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95D80E62-DB73-EDC9-633A-4E5582DF4222}"/>
              </a:ext>
            </a:extLst>
          </p:cNvPr>
          <p:cNvCxnSpPr>
            <a:cxnSpLocks/>
            <a:stCxn id="79" idx="2"/>
            <a:endCxn id="53" idx="0"/>
          </p:cNvCxnSpPr>
          <p:nvPr/>
        </p:nvCxnSpPr>
        <p:spPr>
          <a:xfrm rot="5400000">
            <a:off x="10046632" y="4799269"/>
            <a:ext cx="527809" cy="1733713"/>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E3DFD98C-3B2B-D13E-8326-86773799A359}"/>
              </a:ext>
            </a:extLst>
          </p:cNvPr>
          <p:cNvCxnSpPr>
            <a:cxnSpLocks/>
            <a:stCxn id="54" idx="4"/>
            <a:endCxn id="74" idx="3"/>
          </p:cNvCxnSpPr>
          <p:nvPr/>
        </p:nvCxnSpPr>
        <p:spPr>
          <a:xfrm rot="5400000">
            <a:off x="9090873" y="4372382"/>
            <a:ext cx="173857" cy="37201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39A76FEE-4D94-94DA-710C-377E217BD432}"/>
              </a:ext>
            </a:extLst>
          </p:cNvPr>
          <p:cNvCxnSpPr>
            <a:cxnSpLocks/>
            <a:stCxn id="54" idx="6"/>
            <a:endCxn id="78" idx="0"/>
          </p:cNvCxnSpPr>
          <p:nvPr/>
        </p:nvCxnSpPr>
        <p:spPr>
          <a:xfrm>
            <a:off x="9775693" y="4291847"/>
            <a:ext cx="237941" cy="31775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60B3D768-AA42-00EC-A954-B2FDF6E9F2EA}"/>
              </a:ext>
            </a:extLst>
          </p:cNvPr>
          <p:cNvCxnSpPr>
            <a:cxnSpLocks/>
            <a:stCxn id="54" idx="6"/>
            <a:endCxn id="79" idx="0"/>
          </p:cNvCxnSpPr>
          <p:nvPr/>
        </p:nvCxnSpPr>
        <p:spPr>
          <a:xfrm>
            <a:off x="9775693" y="4291847"/>
            <a:ext cx="1401699" cy="7729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id="{1241C6B5-F287-281C-E58A-9A772D5C3E91}"/>
              </a:ext>
            </a:extLst>
          </p:cNvPr>
          <p:cNvSpPr/>
          <p:nvPr/>
        </p:nvSpPr>
        <p:spPr>
          <a:xfrm>
            <a:off x="4900659" y="850772"/>
            <a:ext cx="2079172"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100" name="TextBox 99">
            <a:extLst>
              <a:ext uri="{FF2B5EF4-FFF2-40B4-BE49-F238E27FC236}">
                <a16:creationId xmlns:a16="http://schemas.microsoft.com/office/drawing/2014/main" id="{9DC8DAB4-54EA-FEBB-C8ED-A95F25125349}"/>
              </a:ext>
            </a:extLst>
          </p:cNvPr>
          <p:cNvSpPr txBox="1"/>
          <p:nvPr/>
        </p:nvSpPr>
        <p:spPr>
          <a:xfrm>
            <a:off x="9096454" y="6509205"/>
            <a:ext cx="1104745" cy="369332"/>
          </a:xfrm>
          <a:prstGeom prst="rect">
            <a:avLst/>
          </a:prstGeom>
          <a:noFill/>
        </p:spPr>
        <p:txBody>
          <a:bodyPr wrap="square">
            <a:spAutoFit/>
          </a:bodyPr>
          <a:lstStyle/>
          <a:p>
            <a:r>
              <a:rPr lang="en-US" i="1" dirty="0"/>
              <a:t>“ “, \t, \n</a:t>
            </a:r>
            <a:endParaRPr lang="en-US" dirty="0"/>
          </a:p>
        </p:txBody>
      </p:sp>
      <p:sp>
        <p:nvSpPr>
          <p:cNvPr id="2" name="TextBox 1">
            <a:extLst>
              <a:ext uri="{FF2B5EF4-FFF2-40B4-BE49-F238E27FC236}">
                <a16:creationId xmlns:a16="http://schemas.microsoft.com/office/drawing/2014/main" id="{BDF52F86-C27E-E24C-B12E-74C395AB963F}"/>
              </a:ext>
            </a:extLst>
          </p:cNvPr>
          <p:cNvSpPr txBox="1"/>
          <p:nvPr/>
        </p:nvSpPr>
        <p:spPr>
          <a:xfrm>
            <a:off x="11326295" y="4504074"/>
            <a:ext cx="664029" cy="369332"/>
          </a:xfrm>
          <a:prstGeom prst="rect">
            <a:avLst/>
          </a:prstGeom>
          <a:noFill/>
        </p:spPr>
        <p:txBody>
          <a:bodyPr wrap="square">
            <a:spAutoFit/>
          </a:bodyPr>
          <a:lstStyle/>
          <a:p>
            <a:r>
              <a:rPr lang="en-US" i="1" dirty="0"/>
              <a:t>:.#f</a:t>
            </a:r>
            <a:endParaRPr lang="en-US" dirty="0"/>
          </a:p>
        </p:txBody>
      </p:sp>
      <p:sp>
        <p:nvSpPr>
          <p:cNvPr id="3" name="Process 2">
            <a:extLst>
              <a:ext uri="{FF2B5EF4-FFF2-40B4-BE49-F238E27FC236}">
                <a16:creationId xmlns:a16="http://schemas.microsoft.com/office/drawing/2014/main" id="{542AF224-DC37-F67C-9FDD-B543CBFEFA1C}"/>
              </a:ext>
            </a:extLst>
          </p:cNvPr>
          <p:cNvSpPr/>
          <p:nvPr/>
        </p:nvSpPr>
        <p:spPr>
          <a:xfrm>
            <a:off x="5018314" y="101740"/>
            <a:ext cx="1611086" cy="581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p:txBody>
      </p:sp>
      <p:sp>
        <p:nvSpPr>
          <p:cNvPr id="4" name="Process 3">
            <a:extLst>
              <a:ext uri="{FF2B5EF4-FFF2-40B4-BE49-F238E27FC236}">
                <a16:creationId xmlns:a16="http://schemas.microsoft.com/office/drawing/2014/main" id="{B7349B2F-9CC0-F348-3D48-18BFD611BAAD}"/>
              </a:ext>
            </a:extLst>
          </p:cNvPr>
          <p:cNvSpPr/>
          <p:nvPr/>
        </p:nvSpPr>
        <p:spPr>
          <a:xfrm>
            <a:off x="4900659" y="2225028"/>
            <a:ext cx="2392471" cy="9696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Patterns:</a:t>
            </a:r>
          </a:p>
          <a:p>
            <a:r>
              <a:rPr lang="en-US" dirty="0"/>
              <a:t>Var = var operator var</a:t>
            </a:r>
          </a:p>
          <a:p>
            <a:r>
              <a:rPr lang="en-US" dirty="0"/>
              <a:t>Var = </a:t>
            </a:r>
            <a:r>
              <a:rPr lang="en-US" dirty="0" err="1"/>
              <a:t>var.function</a:t>
            </a:r>
            <a:r>
              <a:rPr lang="en-US" dirty="0"/>
              <a:t>()</a:t>
            </a:r>
          </a:p>
        </p:txBody>
      </p:sp>
      <p:sp>
        <p:nvSpPr>
          <p:cNvPr id="9" name="Process 8">
            <a:extLst>
              <a:ext uri="{FF2B5EF4-FFF2-40B4-BE49-F238E27FC236}">
                <a16:creationId xmlns:a16="http://schemas.microsoft.com/office/drawing/2014/main" id="{2C815753-4815-3C19-2FED-E1933145707E}"/>
              </a:ext>
            </a:extLst>
          </p:cNvPr>
          <p:cNvSpPr/>
          <p:nvPr/>
        </p:nvSpPr>
        <p:spPr>
          <a:xfrm>
            <a:off x="4899764" y="3263732"/>
            <a:ext cx="2392471" cy="9696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Strings: +, .functions()</a:t>
            </a:r>
          </a:p>
          <a:p>
            <a:r>
              <a:rPr lang="en-US" dirty="0"/>
              <a:t>Numbers: math</a:t>
            </a:r>
          </a:p>
        </p:txBody>
      </p:sp>
      <p:sp>
        <p:nvSpPr>
          <p:cNvPr id="11" name="Explosion 2 10">
            <a:extLst>
              <a:ext uri="{FF2B5EF4-FFF2-40B4-BE49-F238E27FC236}">
                <a16:creationId xmlns:a16="http://schemas.microsoft.com/office/drawing/2014/main" id="{6D0BF811-7300-2CFA-3889-82C9F26CE193}"/>
              </a:ext>
            </a:extLst>
          </p:cNvPr>
          <p:cNvSpPr/>
          <p:nvPr/>
        </p:nvSpPr>
        <p:spPr>
          <a:xfrm>
            <a:off x="4179209" y="1384172"/>
            <a:ext cx="1954177" cy="61315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Magic</a:t>
            </a:r>
          </a:p>
          <a:p>
            <a:pPr algn="ctr"/>
            <a:r>
              <a:rPr lang="en-US" sz="1000" dirty="0"/>
              <a:t>(equations)</a:t>
            </a:r>
          </a:p>
          <a:p>
            <a:pPr algn="ctr"/>
            <a:r>
              <a:rPr lang="en-US" sz="1000" dirty="0"/>
              <a:t>(algorithms)</a:t>
            </a:r>
          </a:p>
          <a:p>
            <a:pPr algn="ctr"/>
            <a:r>
              <a:rPr lang="en-US" sz="1000" dirty="0"/>
              <a:t>(</a:t>
            </a:r>
            <a:r>
              <a:rPr lang="en-US" sz="1000" dirty="0" err="1"/>
              <a:t>etc</a:t>
            </a:r>
            <a:r>
              <a:rPr lang="en-US" sz="1000" dirty="0"/>
              <a:t>)</a:t>
            </a:r>
          </a:p>
        </p:txBody>
      </p:sp>
    </p:spTree>
    <p:extLst>
      <p:ext uri="{BB962C8B-B14F-4D97-AF65-F5344CB8AC3E}">
        <p14:creationId xmlns:p14="http://schemas.microsoft.com/office/powerpoint/2010/main" val="237237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0420-2F3A-E1E7-7581-DA108F54E9F0}"/>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A2E82F73-5DEC-6A82-9D8F-0AB7AA3FE4FE}"/>
              </a:ext>
            </a:extLst>
          </p:cNvPr>
          <p:cNvSpPr>
            <a:spLocks noGrp="1"/>
          </p:cNvSpPr>
          <p:nvPr>
            <p:ph idx="1"/>
          </p:nvPr>
        </p:nvSpPr>
        <p:spPr/>
        <p:txBody>
          <a:bodyPr>
            <a:normAutofit fontScale="92500" lnSpcReduction="20000"/>
          </a:bodyPr>
          <a:lstStyle/>
          <a:p>
            <a:r>
              <a:rPr lang="en-US" dirty="0"/>
              <a:t>Is it true or not</a:t>
            </a:r>
          </a:p>
          <a:p>
            <a:r>
              <a:rPr lang="en-US" dirty="0"/>
              <a:t>Scientific Method - &gt; T/F</a:t>
            </a:r>
          </a:p>
          <a:p>
            <a:r>
              <a:rPr lang="en-US" dirty="0"/>
              <a:t>Number Line</a:t>
            </a:r>
          </a:p>
          <a:p>
            <a:pPr lvl="1"/>
            <a:r>
              <a:rPr lang="en-US" dirty="0"/>
              <a:t># &lt;----.----0-----o----&gt;</a:t>
            </a:r>
          </a:p>
          <a:p>
            <a:pPr lvl="1"/>
            <a:r>
              <a:rPr lang="en-US" dirty="0"/>
              <a:t>#.      -3              4		</a:t>
            </a:r>
          </a:p>
          <a:p>
            <a:pPr lvl="2"/>
            <a:r>
              <a:rPr lang="en-US" dirty="0"/>
              <a:t>-3 &lt;= </a:t>
            </a:r>
            <a:r>
              <a:rPr lang="en-US" b="1" dirty="0"/>
              <a:t>x AND x </a:t>
            </a:r>
            <a:r>
              <a:rPr lang="en-US" dirty="0"/>
              <a:t>&lt; 4, keep your variable in the middle</a:t>
            </a:r>
          </a:p>
          <a:p>
            <a:r>
              <a:rPr lang="en-US" dirty="0"/>
              <a:t>Floats  (Precision problem: </a:t>
            </a:r>
            <a:r>
              <a:rPr lang="en-US" dirty="0" err="1"/>
              <a:t>infinite</a:t>
            </a:r>
            <a:r>
              <a:rPr lang="en-US" dirty="0" err="1">
                <a:sym typeface="Wingdings" pitchFamily="2" charset="2"/>
              </a:rPr>
              <a:t>finite</a:t>
            </a:r>
            <a:r>
              <a:rPr lang="en-US" dirty="0">
                <a:sym typeface="Wingdings" pitchFamily="2" charset="2"/>
              </a:rPr>
              <a:t>)</a:t>
            </a:r>
            <a:endParaRPr lang="en-US" dirty="0"/>
          </a:p>
          <a:p>
            <a:pPr lvl="1"/>
            <a:r>
              <a:rPr lang="en-US" dirty="0"/>
              <a:t>1/10 != .1</a:t>
            </a:r>
          </a:p>
          <a:p>
            <a:pPr lvl="1"/>
            <a:r>
              <a:rPr lang="en-US" dirty="0"/>
              <a:t>1/3 != .33</a:t>
            </a:r>
          </a:p>
          <a:p>
            <a:r>
              <a:rPr lang="en-US" dirty="0"/>
              <a:t>Strings </a:t>
            </a:r>
          </a:p>
          <a:p>
            <a:pPr lvl="1"/>
            <a:r>
              <a:rPr lang="en-US" dirty="0"/>
              <a:t>A != a</a:t>
            </a:r>
          </a:p>
          <a:p>
            <a:pPr lvl="1"/>
            <a:r>
              <a:rPr lang="en-US" dirty="0"/>
              <a:t>apple &gt; </a:t>
            </a:r>
            <a:r>
              <a:rPr lang="en-US" dirty="0" err="1"/>
              <a:t>applE</a:t>
            </a:r>
            <a:r>
              <a:rPr lang="en-US" dirty="0"/>
              <a:t> ; subtraction of each letter.</a:t>
            </a:r>
          </a:p>
          <a:p>
            <a:endParaRPr lang="en-US" dirty="0"/>
          </a:p>
        </p:txBody>
      </p:sp>
      <p:pic>
        <p:nvPicPr>
          <p:cNvPr id="1028" name="Picture 4" descr="Reference ASCII Table - Character codes in decimal, hexadecimal, octal and  binary">
            <a:extLst>
              <a:ext uri="{FF2B5EF4-FFF2-40B4-BE49-F238E27FC236}">
                <a16:creationId xmlns:a16="http://schemas.microsoft.com/office/drawing/2014/main" id="{C4872B14-0F64-13B7-1B6F-B011A3166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258" y="4147016"/>
            <a:ext cx="3802280" cy="27109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ngle precision and double precision ...">
            <a:extLst>
              <a:ext uri="{FF2B5EF4-FFF2-40B4-BE49-F238E27FC236}">
                <a16:creationId xmlns:a16="http://schemas.microsoft.com/office/drawing/2014/main" id="{41FD0E7D-E67C-AE31-C949-1C55BAC5D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185" y="-12861"/>
            <a:ext cx="2296079" cy="1181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EEE Standard 754 Floating Point Numbers - GeeksforGeeks">
            <a:extLst>
              <a:ext uri="{FF2B5EF4-FFF2-40B4-BE49-F238E27FC236}">
                <a16:creationId xmlns:a16="http://schemas.microsoft.com/office/drawing/2014/main" id="{C5B82E0E-2DEC-E12A-543E-2B3D13AD4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488" y="1027906"/>
            <a:ext cx="2913776" cy="1181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s complement">
            <a:extLst>
              <a:ext uri="{FF2B5EF4-FFF2-40B4-BE49-F238E27FC236}">
                <a16:creationId xmlns:a16="http://schemas.microsoft.com/office/drawing/2014/main" id="{4381E274-80AC-E970-228A-0B151CDAB7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3890" y="110914"/>
            <a:ext cx="3295650" cy="2114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A687CA-30C9-462F-0DBB-3CFD0496B595}"/>
              </a:ext>
            </a:extLst>
          </p:cNvPr>
          <p:cNvSpPr txBox="1"/>
          <p:nvPr/>
        </p:nvSpPr>
        <p:spPr>
          <a:xfrm>
            <a:off x="0" y="6212480"/>
            <a:ext cx="6096000" cy="646331"/>
          </a:xfrm>
          <a:prstGeom prst="rect">
            <a:avLst/>
          </a:prstGeom>
          <a:noFill/>
        </p:spPr>
        <p:txBody>
          <a:bodyPr wrap="square">
            <a:spAutoFit/>
          </a:bodyPr>
          <a:lstStyle/>
          <a:p>
            <a:r>
              <a:rPr lang="en-US" dirty="0">
                <a:hlinkClick r:id="rId6"/>
              </a:rPr>
              <a:t>https://www3.ntu.edu.sg/home/ehchua/programming/java/datarepresentation.html</a:t>
            </a:r>
            <a:r>
              <a:rPr lang="en-US" dirty="0"/>
              <a:t> </a:t>
            </a:r>
          </a:p>
        </p:txBody>
      </p:sp>
      <p:pic>
        <p:nvPicPr>
          <p:cNvPr id="1036" name="Picture 12" descr="Representation_FloatingPointNumbers">
            <a:extLst>
              <a:ext uri="{FF2B5EF4-FFF2-40B4-BE49-F238E27FC236}">
                <a16:creationId xmlns:a16="http://schemas.microsoft.com/office/drawing/2014/main" id="{417A2963-134C-2FD0-9267-610D1B859E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0085" y="2259320"/>
            <a:ext cx="3664862" cy="8434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190B1CF-1ED2-BE0F-24D1-161D511FA8AC}"/>
              </a:ext>
            </a:extLst>
          </p:cNvPr>
          <p:cNvPicPr>
            <a:picLocks noChangeAspect="1"/>
          </p:cNvPicPr>
          <p:nvPr/>
        </p:nvPicPr>
        <p:blipFill>
          <a:blip r:embed="rId8"/>
          <a:stretch>
            <a:fillRect/>
          </a:stretch>
        </p:blipFill>
        <p:spPr>
          <a:xfrm>
            <a:off x="3813027" y="66136"/>
            <a:ext cx="1054248" cy="2156905"/>
          </a:xfrm>
          <a:prstGeom prst="rect">
            <a:avLst/>
          </a:prstGeom>
        </p:spPr>
      </p:pic>
    </p:spTree>
    <p:extLst>
      <p:ext uri="{BB962C8B-B14F-4D97-AF65-F5344CB8AC3E}">
        <p14:creationId xmlns:p14="http://schemas.microsoft.com/office/powerpoint/2010/main" val="135518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EBB5-CD75-1874-6F8E-549E366A0FF7}"/>
              </a:ext>
            </a:extLst>
          </p:cNvPr>
          <p:cNvSpPr>
            <a:spLocks noGrp="1"/>
          </p:cNvSpPr>
          <p:nvPr>
            <p:ph type="title"/>
          </p:nvPr>
        </p:nvSpPr>
        <p:spPr/>
        <p:txBody>
          <a:bodyPr/>
          <a:lstStyle/>
          <a:p>
            <a:r>
              <a:rPr lang="en-US" dirty="0"/>
              <a:t>New Type -Boolean</a:t>
            </a:r>
          </a:p>
        </p:txBody>
      </p:sp>
      <p:sp>
        <p:nvSpPr>
          <p:cNvPr id="3" name="Content Placeholder 2">
            <a:extLst>
              <a:ext uri="{FF2B5EF4-FFF2-40B4-BE49-F238E27FC236}">
                <a16:creationId xmlns:a16="http://schemas.microsoft.com/office/drawing/2014/main" id="{DEE9E6D4-0FA6-E9D1-D953-D6A917F882B7}"/>
              </a:ext>
            </a:extLst>
          </p:cNvPr>
          <p:cNvSpPr>
            <a:spLocks noGrp="1"/>
          </p:cNvSpPr>
          <p:nvPr>
            <p:ph sz="half" idx="1"/>
          </p:nvPr>
        </p:nvSpPr>
        <p:spPr/>
        <p:txBody>
          <a:bodyPr/>
          <a:lstStyle/>
          <a:p>
            <a:r>
              <a:rPr lang="en-US" dirty="0"/>
              <a:t>You know of three data types:</a:t>
            </a:r>
          </a:p>
          <a:p>
            <a:pPr lvl="1"/>
            <a:r>
              <a:rPr lang="en-US" dirty="0"/>
              <a:t>Strings	“” a-Z</a:t>
            </a:r>
          </a:p>
          <a:p>
            <a:pPr lvl="1"/>
            <a:r>
              <a:rPr lang="en-US" dirty="0"/>
              <a:t>Floats	.</a:t>
            </a:r>
          </a:p>
          <a:p>
            <a:pPr lvl="1"/>
            <a:r>
              <a:rPr lang="en-US" dirty="0" err="1"/>
              <a:t>Ints</a:t>
            </a:r>
            <a:r>
              <a:rPr lang="en-US" dirty="0"/>
              <a:t>	#</a:t>
            </a:r>
          </a:p>
          <a:p>
            <a:pPr lvl="1"/>
            <a:endParaRPr lang="en-US" dirty="0"/>
          </a:p>
          <a:p>
            <a:pPr lvl="1"/>
            <a:endParaRPr lang="en-US" dirty="0"/>
          </a:p>
        </p:txBody>
      </p:sp>
      <p:sp>
        <p:nvSpPr>
          <p:cNvPr id="4" name="Content Placeholder 3">
            <a:extLst>
              <a:ext uri="{FF2B5EF4-FFF2-40B4-BE49-F238E27FC236}">
                <a16:creationId xmlns:a16="http://schemas.microsoft.com/office/drawing/2014/main" id="{AE19AAC2-4EAD-DC1A-8275-205869EA0675}"/>
              </a:ext>
            </a:extLst>
          </p:cNvPr>
          <p:cNvSpPr>
            <a:spLocks noGrp="1"/>
          </p:cNvSpPr>
          <p:nvPr>
            <p:ph sz="half" idx="2"/>
          </p:nvPr>
        </p:nvSpPr>
        <p:spPr/>
        <p:txBody>
          <a:bodyPr/>
          <a:lstStyle/>
          <a:p>
            <a:pPr lvl="1"/>
            <a:r>
              <a:rPr lang="en-US" dirty="0"/>
              <a:t>Boolean: Only has two values: </a:t>
            </a:r>
          </a:p>
          <a:p>
            <a:pPr lvl="2"/>
            <a:r>
              <a:rPr lang="en-US" dirty="0"/>
              <a:t>True (1) </a:t>
            </a:r>
          </a:p>
          <a:p>
            <a:pPr lvl="2"/>
            <a:r>
              <a:rPr lang="en-US" dirty="0"/>
              <a:t>False (0)</a:t>
            </a:r>
          </a:p>
          <a:p>
            <a:pPr lvl="2"/>
            <a:endParaRPr lang="en-US" dirty="0"/>
          </a:p>
          <a:p>
            <a:pPr lvl="2"/>
            <a:r>
              <a:rPr lang="en-US" dirty="0"/>
              <a:t>0 is false, everything else is true</a:t>
            </a:r>
          </a:p>
        </p:txBody>
      </p:sp>
    </p:spTree>
    <p:extLst>
      <p:ext uri="{BB962C8B-B14F-4D97-AF65-F5344CB8AC3E}">
        <p14:creationId xmlns:p14="http://schemas.microsoft.com/office/powerpoint/2010/main" val="2336284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6D29-F02F-26FE-C78C-740F882A870F}"/>
              </a:ext>
            </a:extLst>
          </p:cNvPr>
          <p:cNvSpPr>
            <a:spLocks noGrp="1"/>
          </p:cNvSpPr>
          <p:nvPr>
            <p:ph type="title"/>
          </p:nvPr>
        </p:nvSpPr>
        <p:spPr/>
        <p:txBody>
          <a:bodyPr/>
          <a:lstStyle/>
          <a:p>
            <a:r>
              <a:rPr lang="en-US" dirty="0"/>
              <a:t>Inequalities</a:t>
            </a:r>
          </a:p>
        </p:txBody>
      </p:sp>
      <p:sp>
        <p:nvSpPr>
          <p:cNvPr id="3" name="Content Placeholder 2">
            <a:extLst>
              <a:ext uri="{FF2B5EF4-FFF2-40B4-BE49-F238E27FC236}">
                <a16:creationId xmlns:a16="http://schemas.microsoft.com/office/drawing/2014/main" id="{77C16CF1-9C78-F534-93B9-590F6C510B70}"/>
              </a:ext>
            </a:extLst>
          </p:cNvPr>
          <p:cNvSpPr>
            <a:spLocks noGrp="1"/>
          </p:cNvSpPr>
          <p:nvPr>
            <p:ph idx="1"/>
          </p:nvPr>
        </p:nvSpPr>
        <p:spPr/>
        <p:txBody>
          <a:bodyPr/>
          <a:lstStyle/>
          <a:p>
            <a:r>
              <a:rPr lang="en-US" dirty="0"/>
              <a:t>= (set equal) is not the same as </a:t>
            </a:r>
          </a:p>
          <a:p>
            <a:r>
              <a:rPr lang="en-US" dirty="0"/>
              <a:t>== (compare equal)				True or False</a:t>
            </a:r>
          </a:p>
          <a:p>
            <a:endParaRPr lang="en-US" dirty="0"/>
          </a:p>
          <a:p>
            <a:r>
              <a:rPr lang="en-US" dirty="0"/>
              <a:t>&lt;, &lt;=, ==, !=, &gt;=, &gt;				True or False</a:t>
            </a:r>
          </a:p>
          <a:p>
            <a:endParaRPr lang="en-US" dirty="0"/>
          </a:p>
          <a:p>
            <a:endParaRPr lang="en-US" dirty="0"/>
          </a:p>
          <a:p>
            <a:r>
              <a:rPr lang="en-US" dirty="0"/>
              <a:t>Ranges	AND OR				True or False</a:t>
            </a:r>
          </a:p>
        </p:txBody>
      </p:sp>
      <p:pic>
        <p:nvPicPr>
          <p:cNvPr id="4" name="Picture 2" descr="Introducing Inequalities! | Math cartoons, Math humor, Math jokes">
            <a:extLst>
              <a:ext uri="{FF2B5EF4-FFF2-40B4-BE49-F238E27FC236}">
                <a16:creationId xmlns:a16="http://schemas.microsoft.com/office/drawing/2014/main" id="{D8ED969C-C69B-8483-95E1-9A26DE369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751" y="-1"/>
            <a:ext cx="4946249" cy="2358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81772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147</TotalTime>
  <Words>3578</Words>
  <Application>Microsoft Macintosh PowerPoint</Application>
  <PresentationFormat>Widescreen</PresentationFormat>
  <Paragraphs>592</Paragraphs>
  <Slides>32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Times</vt:lpstr>
      <vt:lpstr>TT1C2t00</vt:lpstr>
      <vt:lpstr>Wingdings</vt:lpstr>
      <vt:lpstr>Office 2013 - 2022 Theme</vt:lpstr>
      <vt:lpstr>Decisions CS 110 - Introduction to Programming</vt:lpstr>
      <vt:lpstr>Cans of Nothing</vt:lpstr>
      <vt:lpstr>20 Question Game</vt:lpstr>
      <vt:lpstr>PowerPoint Presentation</vt:lpstr>
      <vt:lpstr>Review</vt:lpstr>
      <vt:lpstr>PowerPoint Presentation</vt:lpstr>
      <vt:lpstr>Testing</vt:lpstr>
      <vt:lpstr>New Type -Boolean</vt:lpstr>
      <vt:lpstr>Inequalities</vt:lpstr>
      <vt:lpstr>PowerPoint Presentation</vt:lpstr>
      <vt:lpstr>Expressions</vt:lpstr>
      <vt:lpstr>Branching the Code</vt:lpstr>
      <vt:lpstr>Multiple Expressions</vt:lpstr>
      <vt:lpstr>Multiple conditions</vt:lpstr>
      <vt:lpstr>Prepare</vt:lpstr>
      <vt:lpstr>Differences</vt:lpstr>
      <vt:lpstr>Differences</vt:lpstr>
      <vt:lpstr>Differences</vt:lpstr>
      <vt:lpstr>Differences</vt:lpstr>
      <vt:lpstr>Expressions</vt:lpstr>
      <vt:lpstr>Checkpoint</vt:lpstr>
      <vt:lpstr>PowerPoint Presentation</vt:lpstr>
      <vt:lpstr>Testing … Is the product right?  Is it the right product?</vt:lpstr>
      <vt:lpstr>Teach: Team Activity</vt:lpstr>
      <vt:lpstr>PowerPoint Presentation</vt:lpstr>
      <vt:lpstr>Prove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Decisions CS 110 - Introduction to Programming</dc:title>
  <dc:creator>Clements, William</dc:creator>
  <cp:lastModifiedBy>Clements, William</cp:lastModifiedBy>
  <cp:revision>2</cp:revision>
  <dcterms:created xsi:type="dcterms:W3CDTF">2020-10-14T18:43:05Z</dcterms:created>
  <dcterms:modified xsi:type="dcterms:W3CDTF">2024-05-20T17:57:14Z</dcterms:modified>
</cp:coreProperties>
</file>